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Source Code Pro"/>
      <p:regular r:id="rId18"/>
      <p:bold r:id="rId19"/>
      <p:italic r:id="rId20"/>
      <p:boldItalic r:id="rId21"/>
    </p:embeddedFont>
    <p:embeddedFont>
      <p:font typeface="Oswald"/>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SourceCodePro-italic.fntdata"/><Relationship Id="rId11" Type="http://schemas.openxmlformats.org/officeDocument/2006/relationships/slide" Target="slides/slide5.xml"/><Relationship Id="rId22" Type="http://schemas.openxmlformats.org/officeDocument/2006/relationships/font" Target="fonts/Oswald-regular.fntdata"/><Relationship Id="rId10" Type="http://schemas.openxmlformats.org/officeDocument/2006/relationships/slide" Target="slides/slide4.xml"/><Relationship Id="rId21" Type="http://schemas.openxmlformats.org/officeDocument/2006/relationships/font" Target="fonts/SourceCodePro-boldItalic.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Oswa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font" Target="fonts/SourceCodePro-bold.fntdata"/><Relationship Id="rId6" Type="http://schemas.openxmlformats.org/officeDocument/2006/relationships/notesMaster" Target="notesMasters/notesMaster1.xml"/><Relationship Id="rId18" Type="http://schemas.openxmlformats.org/officeDocument/2006/relationships/font" Target="fonts/SourceCodePro-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62e557e4e_1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Jess: Welcome to our presentation for ECE448, our project is: </a:t>
            </a:r>
            <a:endParaRPr/>
          </a:p>
        </p:txBody>
      </p:sp>
      <p:sp>
        <p:nvSpPr>
          <p:cNvPr id="156" name="Google Shape;156;g3162e557e4e_1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162e557e4e_0_3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bullet point icons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Caroline (Jess):</a:t>
            </a:r>
            <a:endParaRPr/>
          </a:p>
          <a:p>
            <a:pPr indent="0" lvl="0" marL="0" rtl="0" algn="l">
              <a:spcBef>
                <a:spcPts val="0"/>
              </a:spcBef>
              <a:spcAft>
                <a:spcPts val="0"/>
              </a:spcAft>
              <a:buNone/>
            </a:pPr>
            <a:r>
              <a:rPr lang="en"/>
              <a:t>Over J-term we will follow the procedures outlined by Claire and </a:t>
            </a:r>
            <a:r>
              <a:rPr lang="en"/>
              <a:t>collect</a:t>
            </a:r>
            <a:r>
              <a:rPr lang="en"/>
              <a:t> data on these capacitors throughout the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spring we will develop state space models of the aged capacitors. The models may be </a:t>
            </a:r>
            <a:r>
              <a:rPr lang="en"/>
              <a:t>different for each aging method at various points along the aging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comparison procedure will be expanded to identify which model is most similar to the experimental data. </a:t>
            </a:r>
            <a:r>
              <a:rPr lang="en">
                <a:solidFill>
                  <a:schemeClr val="dk1"/>
                </a:solidFill>
              </a:rPr>
              <a:t>It will also estimate how long it will take for the capacitor to reach failure.</a:t>
            </a:r>
            <a:endParaRPr>
              <a:solidFill>
                <a:schemeClr val="dk1"/>
              </a:solidFill>
            </a:endParaRPr>
          </a:p>
          <a:p>
            <a:pPr indent="0" lvl="0" marL="0" rtl="0" algn="l">
              <a:spcBef>
                <a:spcPts val="0"/>
              </a:spcBef>
              <a:spcAft>
                <a:spcPts val="0"/>
              </a:spcAft>
              <a:buNone/>
            </a:pPr>
            <a:r>
              <a:rPr lang="en">
                <a:solidFill>
                  <a:schemeClr val="dk1"/>
                </a:solidFill>
              </a:rPr>
              <a:t>Lastly, given enough time we would like to rewrite the matlab programs in Rust to run on a dedicated embedded system to monitor the system remotely.</a:t>
            </a:r>
            <a:endParaRPr>
              <a:solidFill>
                <a:schemeClr val="dk1"/>
              </a:solidFill>
            </a:endParaRPr>
          </a:p>
        </p:txBody>
      </p:sp>
      <p:sp>
        <p:nvSpPr>
          <p:cNvPr id="248" name="Google Shape;248;g3162e557e4e_0_3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62e557e4e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Claire: We have learned a lot throughout this research process so far this semester, and we look forward to where this project will take us! Thank you all for listening, do you have any questions?</a:t>
            </a:r>
            <a:endParaRPr/>
          </a:p>
        </p:txBody>
      </p:sp>
      <p:sp>
        <p:nvSpPr>
          <p:cNvPr id="258" name="Google Shape;258;g3162e557e4e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62e557e4e_0_4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3162e557e4e_0_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16075c4e38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add intro </a:t>
            </a:r>
            <a:r>
              <a:rPr lang="en">
                <a:solidFill>
                  <a:schemeClr val="dk1"/>
                </a:solidFill>
              </a:rPr>
              <a:t>sentence</a:t>
            </a:r>
            <a:r>
              <a:rPr lang="en">
                <a:solidFill>
                  <a:schemeClr val="dk1"/>
                </a:solidFill>
              </a:rPr>
              <a:t> about what we’re trying to do: we are trying to build a simulation model of a simple circuit to predict circuit failure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Jess: We are attempting to make a virtual twin of a component of a basic electrical circuit.  A virtual twin at a high level is a digital representation of a physical system, that could be something as large as a building with all of its circuits and moving parts or just a single component that makes up part of a larger whole.</a:t>
            </a:r>
            <a:br>
              <a:rPr lang="en">
                <a:solidFill>
                  <a:schemeClr val="dk1"/>
                </a:solidFill>
              </a:rPr>
            </a:br>
            <a:r>
              <a:rPr lang="en">
                <a:solidFill>
                  <a:schemeClr val="dk1"/>
                </a:solidFill>
              </a:rPr>
              <a:t>\</a:t>
            </a:r>
            <a:br>
              <a:rPr lang="en">
                <a:solidFill>
                  <a:schemeClr val="dk1"/>
                </a:solidFill>
              </a:rPr>
            </a:br>
            <a:r>
              <a:rPr lang="en">
                <a:solidFill>
                  <a:schemeClr val="dk1"/>
                </a:solidFill>
              </a:rPr>
              <a:t>In order to build one first a baseline needs to be built that includes measurements of both working and non working components, these are needed so that decisions can be made about if or when something is going to fail instead of waiting for that part to fail.</a:t>
            </a:r>
            <a:br>
              <a:rPr lang="en">
                <a:solidFill>
                  <a:schemeClr val="dk1"/>
                </a:solidFill>
              </a:rPr>
            </a:br>
            <a:br>
              <a:rPr lang="en">
                <a:solidFill>
                  <a:schemeClr val="dk1"/>
                </a:solidFill>
              </a:rPr>
            </a:br>
            <a:r>
              <a:rPr lang="en">
                <a:solidFill>
                  <a:schemeClr val="dk1"/>
                </a:solidFill>
              </a:rPr>
              <a:t>This allows for comparison of what is happening in the real world with multiple simulated versions of the same component at</a:t>
            </a:r>
            <a:r>
              <a:rPr lang="en">
                <a:solidFill>
                  <a:schemeClr val="dk1"/>
                </a:solidFill>
              </a:rPr>
              <a:t> various</a:t>
            </a:r>
            <a:r>
              <a:rPr lang="en">
                <a:solidFill>
                  <a:schemeClr val="dk1"/>
                </a:solidFill>
              </a:rPr>
              <a:t> stages in the component life cycle.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chose to analyze and build a model of a circuit containing an electrolytic capacitor as it ages in multiple manners. We chose these are they are one of the most commonly used components in electronic devices and are responsible for nearly 60% of failures in power electronics.</a:t>
            </a:r>
            <a:endParaRPr>
              <a:solidFill>
                <a:schemeClr val="dk1"/>
              </a:solidFill>
            </a:endParaRPr>
          </a:p>
        </p:txBody>
      </p:sp>
      <p:sp>
        <p:nvSpPr>
          <p:cNvPr id="175" name="Google Shape;175;g316075c4e38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162e557e4e_0_1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Claire: </a:t>
            </a:r>
            <a:r>
              <a:rPr lang="en"/>
              <a:t>We chose our system under test (SUT) to be a resistor-capacitor (RC) low-pass filter. </a:t>
            </a:r>
            <a:r>
              <a:rPr lang="en">
                <a:solidFill>
                  <a:schemeClr val="dk1"/>
                </a:solidFill>
              </a:rPr>
              <a:t>Low-pass filters are commonly used in a large variety of circuits and systems as their design is simple and eas</a:t>
            </a:r>
            <a:r>
              <a:rPr lang="en">
                <a:solidFill>
                  <a:schemeClr val="dk1"/>
                </a:solidFill>
              </a:rPr>
              <a:t>ily</a:t>
            </a:r>
            <a:r>
              <a:rPr lang="en">
                <a:solidFill>
                  <a:schemeClr val="dk1"/>
                </a:solidFill>
              </a:rPr>
              <a:t> implementable. The simplicity of the circuit design allowed us to start with a basic circuit model and build from there if needed. </a:t>
            </a:r>
            <a:endParaRPr>
              <a:solidFill>
                <a:schemeClr val="dk1"/>
              </a:solidFill>
            </a:endParaRPr>
          </a:p>
          <a:p>
            <a:pPr indent="0" lvl="0" marL="0" rtl="0" algn="l">
              <a:spcBef>
                <a:spcPts val="0"/>
              </a:spcBef>
              <a:spcAft>
                <a:spcPts val="0"/>
              </a:spcAft>
              <a:buNone/>
            </a:pPr>
            <a:br>
              <a:rPr lang="en">
                <a:solidFill>
                  <a:schemeClr val="dk1"/>
                </a:solidFill>
              </a:rPr>
            </a:br>
            <a:r>
              <a:rPr lang="en">
                <a:solidFill>
                  <a:schemeClr val="dk1"/>
                </a:solidFill>
              </a:rPr>
              <a:t>Since an RC low-pass filter just contains a voltage source, a resistor, and a capacitor, we will be able to </a:t>
            </a:r>
            <a:r>
              <a:rPr lang="en">
                <a:solidFill>
                  <a:schemeClr val="dk1"/>
                </a:solidFill>
              </a:rPr>
              <a:t>better observe and analyze the behavior of the contained capacitor without influences from components in a more complex circuit.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Our idea was that if we </a:t>
            </a:r>
            <a:r>
              <a:rPr lang="en">
                <a:solidFill>
                  <a:schemeClr val="dk1"/>
                </a:solidFill>
              </a:rPr>
              <a:t>could</a:t>
            </a:r>
            <a:r>
              <a:rPr lang="en">
                <a:solidFill>
                  <a:schemeClr val="dk1"/>
                </a:solidFill>
              </a:rPr>
              <a:t> develop an accurate and reliable digital twin of this simple low-pass filter, then we could expand on it and develop models of more complicated systems.</a:t>
            </a:r>
            <a:endParaRPr>
              <a:solidFill>
                <a:schemeClr val="dk1"/>
              </a:solidFill>
            </a:endParaRPr>
          </a:p>
          <a:p>
            <a:pPr indent="0" lvl="0" marL="0" rtl="0" algn="l">
              <a:spcBef>
                <a:spcPts val="0"/>
              </a:spcBef>
              <a:spcAft>
                <a:spcPts val="0"/>
              </a:spcAft>
              <a:buNone/>
            </a:pPr>
            <a:r>
              <a:t/>
            </a:r>
            <a:endParaRPr/>
          </a:p>
        </p:txBody>
      </p:sp>
      <p:sp>
        <p:nvSpPr>
          <p:cNvPr id="189" name="Google Shape;189;g3162e557e4e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162e557e4e_1_1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Caroline (Claire): We implemented our virtual twin in simulation with a State Space Model. State space models are very useful for quickly calculating the dynamics of a complex system. While our system is simple, a state space model was appealing because it can model any system, allowing us to </a:t>
            </a:r>
            <a:r>
              <a:rPr lang="en"/>
              <a:t>generalize</a:t>
            </a:r>
            <a:r>
              <a:rPr lang="en"/>
              <a:t> the model to assume fewer and </a:t>
            </a:r>
            <a:r>
              <a:rPr lang="en"/>
              <a:t>fewer components are ideal to achieve a more accurate model if desired. This is also useful because, at the moment, we are not certain that these capacitors will maintain their ideal characteristics as they age. We expect that the capacitor’s series resistance will increase and the capacitance will decrease with age, however, we can not know for certain until we obtain the data from the aged capacitors.</a:t>
            </a:r>
            <a:endParaRPr/>
          </a:p>
        </p:txBody>
      </p:sp>
      <p:sp>
        <p:nvSpPr>
          <p:cNvPr id="197" name="Google Shape;197;g3162e557e4e_1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162e557e4e_1_2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 A box was designed and 3d printed to contain the component under test while allowing for measurements to still be taken in order to ensure participant safety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Equipment settings needed to be confirmed and reset each time a component was swapped in/out to ensure consistent readings across all measurements.</a:t>
            </a:r>
            <a:endParaRPr/>
          </a:p>
        </p:txBody>
      </p:sp>
      <p:sp>
        <p:nvSpPr>
          <p:cNvPr id="207" name="Google Shape;207;g3162e557e4e_1_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162e557e4e_0_3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make picture with white background and make voltages bigger</a:t>
            </a:r>
            <a:endParaRPr/>
          </a:p>
          <a:p>
            <a:pPr indent="0" lvl="0" marL="0" rtl="0" algn="l">
              <a:spcBef>
                <a:spcPts val="0"/>
              </a:spcBef>
              <a:spcAft>
                <a:spcPts val="0"/>
              </a:spcAft>
              <a:buNone/>
            </a:pPr>
            <a:r>
              <a:rPr lang="en"/>
              <a:t>// NOTE: I added pics of tools to get rid of words, you can change to your liking -Claire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Jess: Measurements were taken on a digital storage </a:t>
            </a:r>
            <a:r>
              <a:rPr lang="en"/>
              <a:t>oscilloscope</a:t>
            </a:r>
            <a:r>
              <a:rPr lang="en"/>
              <a:t> and offloaded in the form of a csv file.</a:t>
            </a:r>
            <a:endParaRPr/>
          </a:p>
        </p:txBody>
      </p:sp>
      <p:sp>
        <p:nvSpPr>
          <p:cNvPr id="218" name="Google Shape;218;g3162e557e4e_0_3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62e557e4e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162e557e4e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Caroline (Jess): This experimental voltage data was compared to the virtual twin and then synchronized in Matlab. This is </a:t>
            </a:r>
            <a:r>
              <a:rPr lang="en"/>
              <a:t>achieved</a:t>
            </a:r>
            <a:r>
              <a:rPr lang="en"/>
              <a:t> by taking the first voltage value from the experimental data and </a:t>
            </a:r>
            <a:r>
              <a:rPr lang="en"/>
              <a:t>inputting</a:t>
            </a:r>
            <a:r>
              <a:rPr lang="en"/>
              <a:t> it into the model and synchronizing the virtual input signal to the experimental data. The synchronized data is then compared to determine how close the experimental data is to the theoretical ideal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can see here, with our virtual twin in blue and our experimental data in orange we have a root mean square error of only 77.9 </a:t>
            </a:r>
            <a:r>
              <a:rPr lang="en"/>
              <a:t>millivolts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can currently only determine if the circuit has already reached a failure condition. We hope to expand this to predict when the circuit will fail.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162e557e4e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162e557e4e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Claire: A large part of our project is building our database of capacitor health data for use with our digital twin. In order to gather data of capacitors at different stages of their </a:t>
            </a:r>
            <a:r>
              <a:rPr lang="en">
                <a:solidFill>
                  <a:schemeClr val="dk1"/>
                </a:solidFill>
              </a:rPr>
              <a:t>life cycles</a:t>
            </a:r>
            <a:r>
              <a:rPr lang="en">
                <a:solidFill>
                  <a:schemeClr val="dk1"/>
                </a:solidFill>
              </a:rPr>
              <a:t>, we need to age the capacitors and take measurements </a:t>
            </a:r>
            <a:r>
              <a:rPr lang="en">
                <a:solidFill>
                  <a:schemeClr val="dk1"/>
                </a:solidFill>
              </a:rPr>
              <a:t>throughout</a:t>
            </a:r>
            <a:r>
              <a:rPr lang="en">
                <a:solidFill>
                  <a:schemeClr val="dk1"/>
                </a:solidFill>
              </a:rPr>
              <a:t> the aging process. Once we have a collection of varying health data, we hope to be able to estimate where in the health life cycle a capacitor is at based on the different measured capacitor characteristics.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Some techniques we want to attempt to age the capacitors are heating up the capacitor and overvoltaging the capacitor.</a:t>
            </a:r>
            <a:r>
              <a:rPr lang="en" strike="sngStrike">
                <a:solidFill>
                  <a:schemeClr val="dk1"/>
                </a:solidFill>
              </a:rPr>
              <a:t>, and </a:t>
            </a:r>
            <a:r>
              <a:rPr lang="en" strike="sngStrike">
                <a:solidFill>
                  <a:schemeClr val="dk1"/>
                </a:solidFill>
              </a:rPr>
              <a:t>running</a:t>
            </a:r>
            <a:r>
              <a:rPr lang="en" strike="sngStrike">
                <a:solidFill>
                  <a:schemeClr val="dk1"/>
                </a:solidFill>
              </a:rPr>
              <a:t> the capacitor at high frequencies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Aging: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Temp: heat capacitor inside toaster oven, test up to 170 degrees Celsius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High voltage: apply voltage across the capacitor that is higher than the capacitor’s rated votage, needs supervision</a:t>
            </a:r>
            <a:endParaRPr>
              <a:solidFill>
                <a:schemeClr val="dk1"/>
              </a:solidFill>
            </a:endParaRPr>
          </a:p>
          <a:p>
            <a:pPr indent="-298450" lvl="0" marL="457200" rtl="0" algn="l">
              <a:spcBef>
                <a:spcPts val="0"/>
              </a:spcBef>
              <a:spcAft>
                <a:spcPts val="0"/>
              </a:spcAft>
              <a:buClr>
                <a:schemeClr val="dk1"/>
              </a:buClr>
              <a:buSzPts val="1100"/>
              <a:buChar char="-"/>
            </a:pPr>
            <a:r>
              <a:rPr lang="en" strike="sngStrike">
                <a:solidFill>
                  <a:schemeClr val="dk1"/>
                </a:solidFill>
              </a:rPr>
              <a:t>High frequency: apply high frequency signal across capacitor that is higher than the capacitor’s corner frequency, doesn’t need to be supervised</a:t>
            </a:r>
            <a:endParaRPr strike="sngStrike">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 Jess briefly mentioned, we created safety procedures in preparation for this capacitor aging process to ensure the safety of ourselves and the equipment. One main topic the safety procedures include is wearing proper personal protective equipment, as demonstrated by Caroline on this slide.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rgbClr val="C412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rgbClr val="C412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hoto">
  <p:cSld name="Title Slide Photo">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879953" y="2672160"/>
            <a:ext cx="7255800" cy="17907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13"/>
          <p:cNvSpPr txBox="1"/>
          <p:nvPr>
            <p:ph idx="1" type="subTitle"/>
          </p:nvPr>
        </p:nvSpPr>
        <p:spPr>
          <a:xfrm>
            <a:off x="879953" y="2176598"/>
            <a:ext cx="7255800" cy="3354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lt1"/>
              </a:buClr>
              <a:buSzPts val="1000"/>
              <a:buFont typeface="Arial"/>
              <a:buNone/>
              <a:defRPr sz="1700">
                <a:solidFill>
                  <a:schemeClr val="lt1"/>
                </a:solidFill>
              </a:defRPr>
            </a:lvl1pPr>
            <a:lvl2pPr lvl="1" algn="ctr">
              <a:lnSpc>
                <a:spcPct val="100000"/>
              </a:lnSpc>
              <a:spcBef>
                <a:spcPts val="500"/>
              </a:spcBef>
              <a:spcAft>
                <a:spcPts val="0"/>
              </a:spcAft>
              <a:buClr>
                <a:schemeClr val="dk1"/>
              </a:buClr>
              <a:buSzPts val="900"/>
              <a:buFont typeface="Arial"/>
              <a:buNone/>
              <a:defRPr sz="1500"/>
            </a:lvl2pPr>
            <a:lvl3pPr lvl="2" algn="ctr">
              <a:lnSpc>
                <a:spcPct val="100000"/>
              </a:lnSpc>
              <a:spcBef>
                <a:spcPts val="500"/>
              </a:spcBef>
              <a:spcAft>
                <a:spcPts val="0"/>
              </a:spcAft>
              <a:buClr>
                <a:schemeClr val="dk1"/>
              </a:buClr>
              <a:buSzPts val="800"/>
              <a:buFont typeface="Arial"/>
              <a:buNone/>
              <a:defRPr sz="1400"/>
            </a:lvl3pPr>
            <a:lvl4pPr lvl="3" algn="ctr">
              <a:lnSpc>
                <a:spcPct val="100000"/>
              </a:lnSpc>
              <a:spcBef>
                <a:spcPts val="500"/>
              </a:spcBef>
              <a:spcAft>
                <a:spcPts val="0"/>
              </a:spcAft>
              <a:buClr>
                <a:schemeClr val="dk1"/>
              </a:buClr>
              <a:buSzPts val="700"/>
              <a:buFont typeface="Arial"/>
              <a:buNone/>
              <a:defRPr sz="1200"/>
            </a:lvl4pPr>
            <a:lvl5pPr lvl="4" algn="ctr">
              <a:lnSpc>
                <a:spcPct val="100000"/>
              </a:lnSpc>
              <a:spcBef>
                <a:spcPts val="500"/>
              </a:spcBef>
              <a:spcAft>
                <a:spcPts val="0"/>
              </a:spcAft>
              <a:buClr>
                <a:schemeClr val="dk1"/>
              </a:buClr>
              <a:buSzPts val="700"/>
              <a:buFont typeface="Arial"/>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Miami Red">
  <p:cSld name="1_Title and Content Miami Red">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4"/>
          <p:cNvSpPr txBox="1"/>
          <p:nvPr>
            <p:ph idx="1" type="body"/>
          </p:nvPr>
        </p:nvSpPr>
        <p:spPr>
          <a:xfrm>
            <a:off x="463463" y="1243365"/>
            <a:ext cx="8229600" cy="32919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0"/>
              </a:spcBef>
              <a:spcAft>
                <a:spcPts val="0"/>
              </a:spcAft>
              <a:buClr>
                <a:schemeClr val="dk1"/>
              </a:buClr>
              <a:buSzPts val="1100"/>
              <a:buFont typeface="Arial"/>
              <a:buChar char="•"/>
              <a:defRPr sz="1800"/>
            </a:lvl1pPr>
            <a:lvl2pPr indent="-292100" lvl="1" marL="914400" algn="l">
              <a:lnSpc>
                <a:spcPct val="100000"/>
              </a:lnSpc>
              <a:spcBef>
                <a:spcPts val="500"/>
              </a:spcBef>
              <a:spcAft>
                <a:spcPts val="0"/>
              </a:spcAft>
              <a:buClr>
                <a:schemeClr val="dk1"/>
              </a:buClr>
              <a:buSzPts val="1000"/>
              <a:buFont typeface="Arial"/>
              <a:buChar char="•"/>
              <a:defRPr sz="1700"/>
            </a:lvl2pPr>
            <a:lvl3pPr indent="-285750" lvl="2" marL="1371600" algn="l">
              <a:lnSpc>
                <a:spcPct val="100000"/>
              </a:lnSpc>
              <a:spcBef>
                <a:spcPts val="500"/>
              </a:spcBef>
              <a:spcAft>
                <a:spcPts val="0"/>
              </a:spcAft>
              <a:buClr>
                <a:schemeClr val="dk1"/>
              </a:buClr>
              <a:buSzPts val="900"/>
              <a:buFont typeface="Arial"/>
              <a:buChar char="•"/>
              <a:defRPr sz="1500"/>
            </a:lvl3pPr>
            <a:lvl4pPr indent="-279400" lvl="3" marL="1828800" algn="l">
              <a:lnSpc>
                <a:spcPct val="100000"/>
              </a:lnSpc>
              <a:spcBef>
                <a:spcPts val="500"/>
              </a:spcBef>
              <a:spcAft>
                <a:spcPts val="0"/>
              </a:spcAft>
              <a:buClr>
                <a:schemeClr val="dk1"/>
              </a:buClr>
              <a:buSzPts val="800"/>
              <a:buFont typeface="Arial"/>
              <a:buChar char="•"/>
              <a:defRPr sz="1400"/>
            </a:lvl4pPr>
            <a:lvl5pPr indent="-273050" lvl="4" marL="2286000" algn="l">
              <a:lnSpc>
                <a:spcPct val="100000"/>
              </a:lnSpc>
              <a:spcBef>
                <a:spcPts val="500"/>
              </a:spcBef>
              <a:spcAft>
                <a:spcPts val="0"/>
              </a:spcAft>
              <a:buClr>
                <a:schemeClr val="dk1"/>
              </a:buClr>
              <a:buSzPts val="700"/>
              <a:buFont typeface="Arial"/>
              <a:buChar char="•"/>
              <a:defRPr sz="1200"/>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 name="Google Shape;63;p14"/>
          <p:cNvSpPr txBox="1"/>
          <p:nvPr>
            <p:ph type="title"/>
          </p:nvPr>
        </p:nvSpPr>
        <p:spPr>
          <a:xfrm>
            <a:off x="461114" y="273844"/>
            <a:ext cx="8229600" cy="823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2300"/>
              <a:buFont typeface="Arial"/>
              <a:buNone/>
              <a:defRPr sz="23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14"/>
          <p:cNvSpPr txBox="1"/>
          <p:nvPr>
            <p:ph idx="10" type="dt"/>
          </p:nvPr>
        </p:nvSpPr>
        <p:spPr>
          <a:xfrm>
            <a:off x="6625486" y="4832078"/>
            <a:ext cx="20574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Miami Red" type="twoObj">
  <p:cSld name="TWO_OBJECTS">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461114" y="273844"/>
            <a:ext cx="8229600" cy="823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15"/>
          <p:cNvSpPr txBox="1"/>
          <p:nvPr>
            <p:ph idx="1" type="body"/>
          </p:nvPr>
        </p:nvSpPr>
        <p:spPr>
          <a:xfrm>
            <a:off x="463620" y="1243365"/>
            <a:ext cx="3977700" cy="3291900"/>
          </a:xfrm>
          <a:prstGeom prst="rect">
            <a:avLst/>
          </a:prstGeom>
          <a:noFill/>
          <a:ln>
            <a:noFill/>
          </a:ln>
        </p:spPr>
        <p:txBody>
          <a:bodyPr anchorCtr="0" anchor="t" bIns="34275" lIns="68575" spcFirstLastPara="1" rIns="68575" wrap="square" tIns="34275">
            <a:normAutofit/>
          </a:bodyPr>
          <a:lstStyle>
            <a:lvl1pPr indent="-279400" lvl="0" marL="457200" algn="l">
              <a:lnSpc>
                <a:spcPct val="100000"/>
              </a:lnSpc>
              <a:spcBef>
                <a:spcPts val="0"/>
              </a:spcBef>
              <a:spcAft>
                <a:spcPts val="0"/>
              </a:spcAft>
              <a:buClr>
                <a:schemeClr val="dk1"/>
              </a:buClr>
              <a:buSzPts val="800"/>
              <a:buChar char="•"/>
              <a:defRPr/>
            </a:lvl1pPr>
            <a:lvl2pPr indent="-279400" lvl="1" marL="914400" algn="l">
              <a:lnSpc>
                <a:spcPct val="100000"/>
              </a:lnSpc>
              <a:spcBef>
                <a:spcPts val="500"/>
              </a:spcBef>
              <a:spcAft>
                <a:spcPts val="0"/>
              </a:spcAft>
              <a:buClr>
                <a:schemeClr val="dk1"/>
              </a:buClr>
              <a:buSzPts val="800"/>
              <a:buChar char="•"/>
              <a:defRPr/>
            </a:lvl2pPr>
            <a:lvl3pPr indent="-279400" lvl="2" marL="1371600" algn="l">
              <a:lnSpc>
                <a:spcPct val="100000"/>
              </a:lnSpc>
              <a:spcBef>
                <a:spcPts val="500"/>
              </a:spcBef>
              <a:spcAft>
                <a:spcPts val="0"/>
              </a:spcAft>
              <a:buClr>
                <a:schemeClr val="dk1"/>
              </a:buClr>
              <a:buSzPts val="800"/>
              <a:buChar char="•"/>
              <a:defRPr/>
            </a:lvl3pPr>
            <a:lvl4pPr indent="-279400" lvl="3" marL="1828800" algn="l">
              <a:lnSpc>
                <a:spcPct val="100000"/>
              </a:lnSpc>
              <a:spcBef>
                <a:spcPts val="500"/>
              </a:spcBef>
              <a:spcAft>
                <a:spcPts val="0"/>
              </a:spcAft>
              <a:buClr>
                <a:schemeClr val="dk1"/>
              </a:buClr>
              <a:buSzPts val="800"/>
              <a:buChar char="•"/>
              <a:defRPr/>
            </a:lvl4pPr>
            <a:lvl5pPr indent="-279400" lvl="4" marL="2286000" algn="l">
              <a:lnSpc>
                <a:spcPct val="100000"/>
              </a:lnSpc>
              <a:spcBef>
                <a:spcPts val="500"/>
              </a:spcBef>
              <a:spcAft>
                <a:spcPts val="0"/>
              </a:spcAft>
              <a:buClr>
                <a:schemeClr val="dk1"/>
              </a:buClr>
              <a:buSzPts val="8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 name="Google Shape;68;p15"/>
          <p:cNvSpPr txBox="1"/>
          <p:nvPr>
            <p:ph idx="2" type="body"/>
          </p:nvPr>
        </p:nvSpPr>
        <p:spPr>
          <a:xfrm>
            <a:off x="4702741" y="1243365"/>
            <a:ext cx="3977700" cy="3291900"/>
          </a:xfrm>
          <a:prstGeom prst="rect">
            <a:avLst/>
          </a:prstGeom>
          <a:noFill/>
          <a:ln>
            <a:noFill/>
          </a:ln>
        </p:spPr>
        <p:txBody>
          <a:bodyPr anchorCtr="0" anchor="t" bIns="34275" lIns="68575" spcFirstLastPara="1" rIns="68575" wrap="square" tIns="34275">
            <a:normAutofit/>
          </a:bodyPr>
          <a:lstStyle>
            <a:lvl1pPr indent="-279400" lvl="0" marL="457200" algn="l">
              <a:lnSpc>
                <a:spcPct val="100000"/>
              </a:lnSpc>
              <a:spcBef>
                <a:spcPts val="0"/>
              </a:spcBef>
              <a:spcAft>
                <a:spcPts val="0"/>
              </a:spcAft>
              <a:buClr>
                <a:schemeClr val="dk1"/>
              </a:buClr>
              <a:buSzPts val="800"/>
              <a:buChar char="•"/>
              <a:defRPr/>
            </a:lvl1pPr>
            <a:lvl2pPr indent="-279400" lvl="1" marL="914400" algn="l">
              <a:lnSpc>
                <a:spcPct val="100000"/>
              </a:lnSpc>
              <a:spcBef>
                <a:spcPts val="500"/>
              </a:spcBef>
              <a:spcAft>
                <a:spcPts val="0"/>
              </a:spcAft>
              <a:buClr>
                <a:schemeClr val="dk1"/>
              </a:buClr>
              <a:buSzPts val="800"/>
              <a:buChar char="•"/>
              <a:defRPr/>
            </a:lvl2pPr>
            <a:lvl3pPr indent="-279400" lvl="2" marL="1371600" algn="l">
              <a:lnSpc>
                <a:spcPct val="100000"/>
              </a:lnSpc>
              <a:spcBef>
                <a:spcPts val="500"/>
              </a:spcBef>
              <a:spcAft>
                <a:spcPts val="0"/>
              </a:spcAft>
              <a:buClr>
                <a:schemeClr val="dk1"/>
              </a:buClr>
              <a:buSzPts val="800"/>
              <a:buChar char="•"/>
              <a:defRPr/>
            </a:lvl3pPr>
            <a:lvl4pPr indent="-279400" lvl="3" marL="1828800" algn="l">
              <a:lnSpc>
                <a:spcPct val="100000"/>
              </a:lnSpc>
              <a:spcBef>
                <a:spcPts val="500"/>
              </a:spcBef>
              <a:spcAft>
                <a:spcPts val="0"/>
              </a:spcAft>
              <a:buClr>
                <a:schemeClr val="dk1"/>
              </a:buClr>
              <a:buSzPts val="800"/>
              <a:buChar char="•"/>
              <a:defRPr/>
            </a:lvl4pPr>
            <a:lvl5pPr indent="-279400" lvl="4" marL="2286000" algn="l">
              <a:lnSpc>
                <a:spcPct val="100000"/>
              </a:lnSpc>
              <a:spcBef>
                <a:spcPts val="500"/>
              </a:spcBef>
              <a:spcAft>
                <a:spcPts val="0"/>
              </a:spcAft>
              <a:buClr>
                <a:schemeClr val="dk1"/>
              </a:buClr>
              <a:buSzPts val="8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9" name="Google Shape;69;p15"/>
          <p:cNvSpPr txBox="1"/>
          <p:nvPr>
            <p:ph idx="10" type="dt"/>
          </p:nvPr>
        </p:nvSpPr>
        <p:spPr>
          <a:xfrm>
            <a:off x="6625486" y="4832078"/>
            <a:ext cx="20574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Miami Red" type="title">
  <p:cSld name="TITLE">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a:off x="879953" y="2672160"/>
            <a:ext cx="7255800" cy="17907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7"/>
          <p:cNvSpPr txBox="1"/>
          <p:nvPr>
            <p:ph idx="1" type="subTitle"/>
          </p:nvPr>
        </p:nvSpPr>
        <p:spPr>
          <a:xfrm>
            <a:off x="879953" y="2204782"/>
            <a:ext cx="7255800" cy="3354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lt1"/>
              </a:buClr>
              <a:buSzPts val="1000"/>
              <a:buFont typeface="Arial"/>
              <a:buNone/>
              <a:defRPr sz="1700">
                <a:solidFill>
                  <a:schemeClr val="lt1"/>
                </a:solidFill>
              </a:defRPr>
            </a:lvl1pPr>
            <a:lvl2pPr lvl="1" algn="ctr">
              <a:lnSpc>
                <a:spcPct val="100000"/>
              </a:lnSpc>
              <a:spcBef>
                <a:spcPts val="500"/>
              </a:spcBef>
              <a:spcAft>
                <a:spcPts val="0"/>
              </a:spcAft>
              <a:buClr>
                <a:schemeClr val="dk1"/>
              </a:buClr>
              <a:buSzPts val="900"/>
              <a:buFont typeface="Arial"/>
              <a:buNone/>
              <a:defRPr sz="1500"/>
            </a:lvl2pPr>
            <a:lvl3pPr lvl="2" algn="ctr">
              <a:lnSpc>
                <a:spcPct val="100000"/>
              </a:lnSpc>
              <a:spcBef>
                <a:spcPts val="500"/>
              </a:spcBef>
              <a:spcAft>
                <a:spcPts val="0"/>
              </a:spcAft>
              <a:buClr>
                <a:schemeClr val="dk1"/>
              </a:buClr>
              <a:buSzPts val="800"/>
              <a:buFont typeface="Arial"/>
              <a:buNone/>
              <a:defRPr sz="1400"/>
            </a:lvl3pPr>
            <a:lvl4pPr lvl="3" algn="ctr">
              <a:lnSpc>
                <a:spcPct val="100000"/>
              </a:lnSpc>
              <a:spcBef>
                <a:spcPts val="500"/>
              </a:spcBef>
              <a:spcAft>
                <a:spcPts val="0"/>
              </a:spcAft>
              <a:buClr>
                <a:schemeClr val="dk1"/>
              </a:buClr>
              <a:buSzPts val="700"/>
              <a:buFont typeface="Arial"/>
              <a:buNone/>
              <a:defRPr sz="1200"/>
            </a:lvl4pPr>
            <a:lvl5pPr lvl="4" algn="ctr">
              <a:lnSpc>
                <a:spcPct val="100000"/>
              </a:lnSpc>
              <a:spcBef>
                <a:spcPts val="500"/>
              </a:spcBef>
              <a:spcAft>
                <a:spcPts val="0"/>
              </a:spcAft>
              <a:buClr>
                <a:schemeClr val="dk1"/>
              </a:buClr>
              <a:buSzPts val="700"/>
              <a:buFont typeface="Arial"/>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Miami Red">
  <p:cSld name="1_Title and Content Miami Red">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8"/>
          <p:cNvSpPr txBox="1"/>
          <p:nvPr>
            <p:ph idx="1" type="body"/>
          </p:nvPr>
        </p:nvSpPr>
        <p:spPr>
          <a:xfrm>
            <a:off x="463463" y="1243365"/>
            <a:ext cx="8229600" cy="32919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0"/>
              </a:spcBef>
              <a:spcAft>
                <a:spcPts val="0"/>
              </a:spcAft>
              <a:buClr>
                <a:schemeClr val="dk1"/>
              </a:buClr>
              <a:buSzPts val="1100"/>
              <a:buFont typeface="Arial"/>
              <a:buChar char="•"/>
              <a:defRPr sz="1800"/>
            </a:lvl1pPr>
            <a:lvl2pPr indent="-292100" lvl="1" marL="914400" algn="l">
              <a:lnSpc>
                <a:spcPct val="100000"/>
              </a:lnSpc>
              <a:spcBef>
                <a:spcPts val="500"/>
              </a:spcBef>
              <a:spcAft>
                <a:spcPts val="0"/>
              </a:spcAft>
              <a:buClr>
                <a:schemeClr val="dk1"/>
              </a:buClr>
              <a:buSzPts val="1000"/>
              <a:buFont typeface="Arial"/>
              <a:buChar char="•"/>
              <a:defRPr sz="1700"/>
            </a:lvl2pPr>
            <a:lvl3pPr indent="-285750" lvl="2" marL="1371600" algn="l">
              <a:lnSpc>
                <a:spcPct val="100000"/>
              </a:lnSpc>
              <a:spcBef>
                <a:spcPts val="500"/>
              </a:spcBef>
              <a:spcAft>
                <a:spcPts val="0"/>
              </a:spcAft>
              <a:buClr>
                <a:schemeClr val="dk1"/>
              </a:buClr>
              <a:buSzPts val="900"/>
              <a:buFont typeface="Arial"/>
              <a:buChar char="•"/>
              <a:defRPr sz="1500"/>
            </a:lvl3pPr>
            <a:lvl4pPr indent="-279400" lvl="3" marL="1828800" algn="l">
              <a:lnSpc>
                <a:spcPct val="100000"/>
              </a:lnSpc>
              <a:spcBef>
                <a:spcPts val="500"/>
              </a:spcBef>
              <a:spcAft>
                <a:spcPts val="0"/>
              </a:spcAft>
              <a:buClr>
                <a:schemeClr val="dk1"/>
              </a:buClr>
              <a:buSzPts val="800"/>
              <a:buFont typeface="Arial"/>
              <a:buChar char="•"/>
              <a:defRPr sz="1400"/>
            </a:lvl4pPr>
            <a:lvl5pPr indent="-273050" lvl="4" marL="2286000" algn="l">
              <a:lnSpc>
                <a:spcPct val="100000"/>
              </a:lnSpc>
              <a:spcBef>
                <a:spcPts val="500"/>
              </a:spcBef>
              <a:spcAft>
                <a:spcPts val="0"/>
              </a:spcAft>
              <a:buClr>
                <a:schemeClr val="dk1"/>
              </a:buClr>
              <a:buSzPts val="700"/>
              <a:buFont typeface="Arial"/>
              <a:buChar char="•"/>
              <a:defRPr sz="1200"/>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 name="Google Shape;79;p18"/>
          <p:cNvSpPr txBox="1"/>
          <p:nvPr>
            <p:ph type="title"/>
          </p:nvPr>
        </p:nvSpPr>
        <p:spPr>
          <a:xfrm>
            <a:off x="461114" y="273844"/>
            <a:ext cx="8229600" cy="823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2300"/>
              <a:buFont typeface="Arial"/>
              <a:buNone/>
              <a:defRPr sz="23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 name="Google Shape;80;p18"/>
          <p:cNvSpPr txBox="1"/>
          <p:nvPr>
            <p:ph idx="10" type="dt"/>
          </p:nvPr>
        </p:nvSpPr>
        <p:spPr>
          <a:xfrm>
            <a:off x="6625486" y="4832078"/>
            <a:ext cx="20574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an">
  <p:cSld name="1_Title and Content Tan">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19"/>
          <p:cNvSpPr txBox="1"/>
          <p:nvPr>
            <p:ph idx="1" type="body"/>
          </p:nvPr>
        </p:nvSpPr>
        <p:spPr>
          <a:xfrm>
            <a:off x="461114" y="1243365"/>
            <a:ext cx="8229600" cy="3291900"/>
          </a:xfrm>
          <a:prstGeom prst="rect">
            <a:avLst/>
          </a:prstGeom>
          <a:noFill/>
          <a:ln>
            <a:noFill/>
          </a:ln>
        </p:spPr>
        <p:txBody>
          <a:bodyPr anchorCtr="0" anchor="t" bIns="34275" lIns="68575" spcFirstLastPara="1" rIns="68575" wrap="square" tIns="34275">
            <a:normAutofit/>
          </a:bodyPr>
          <a:lstStyle>
            <a:lvl1pPr indent="-279400" lvl="0" marL="457200" algn="l">
              <a:lnSpc>
                <a:spcPct val="100000"/>
              </a:lnSpc>
              <a:spcBef>
                <a:spcPts val="0"/>
              </a:spcBef>
              <a:spcAft>
                <a:spcPts val="0"/>
              </a:spcAft>
              <a:buClr>
                <a:schemeClr val="dk1"/>
              </a:buClr>
              <a:buSzPts val="800"/>
              <a:buChar char="•"/>
              <a:defRPr/>
            </a:lvl1pPr>
            <a:lvl2pPr indent="-279400" lvl="1" marL="914400" algn="l">
              <a:lnSpc>
                <a:spcPct val="100000"/>
              </a:lnSpc>
              <a:spcBef>
                <a:spcPts val="500"/>
              </a:spcBef>
              <a:spcAft>
                <a:spcPts val="0"/>
              </a:spcAft>
              <a:buClr>
                <a:schemeClr val="dk1"/>
              </a:buClr>
              <a:buSzPts val="800"/>
              <a:buChar char="•"/>
              <a:defRPr/>
            </a:lvl2pPr>
            <a:lvl3pPr indent="-279400" lvl="2" marL="1371600" algn="l">
              <a:lnSpc>
                <a:spcPct val="100000"/>
              </a:lnSpc>
              <a:spcBef>
                <a:spcPts val="500"/>
              </a:spcBef>
              <a:spcAft>
                <a:spcPts val="0"/>
              </a:spcAft>
              <a:buClr>
                <a:schemeClr val="dk1"/>
              </a:buClr>
              <a:buSzPts val="800"/>
              <a:buChar char="•"/>
              <a:defRPr/>
            </a:lvl3pPr>
            <a:lvl4pPr indent="-279400" lvl="3" marL="1828800" algn="l">
              <a:lnSpc>
                <a:spcPct val="100000"/>
              </a:lnSpc>
              <a:spcBef>
                <a:spcPts val="500"/>
              </a:spcBef>
              <a:spcAft>
                <a:spcPts val="0"/>
              </a:spcAft>
              <a:buClr>
                <a:schemeClr val="dk1"/>
              </a:buClr>
              <a:buSzPts val="800"/>
              <a:buChar char="•"/>
              <a:defRPr/>
            </a:lvl4pPr>
            <a:lvl5pPr indent="-279400" lvl="4" marL="2286000" algn="l">
              <a:lnSpc>
                <a:spcPct val="100000"/>
              </a:lnSpc>
              <a:spcBef>
                <a:spcPts val="500"/>
              </a:spcBef>
              <a:spcAft>
                <a:spcPts val="0"/>
              </a:spcAft>
              <a:buClr>
                <a:schemeClr val="dk1"/>
              </a:buClr>
              <a:buSzPts val="8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3" name="Google Shape;83;p19"/>
          <p:cNvSpPr txBox="1"/>
          <p:nvPr>
            <p:ph type="title"/>
          </p:nvPr>
        </p:nvSpPr>
        <p:spPr>
          <a:xfrm>
            <a:off x="461114" y="273844"/>
            <a:ext cx="8229600" cy="823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9"/>
          <p:cNvSpPr txBox="1"/>
          <p:nvPr>
            <p:ph idx="10" type="dt"/>
          </p:nvPr>
        </p:nvSpPr>
        <p:spPr>
          <a:xfrm>
            <a:off x="6625486" y="4832078"/>
            <a:ext cx="20574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hoto">
  <p:cSld name="Title Slide Photo">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0"/>
          <p:cNvSpPr txBox="1"/>
          <p:nvPr>
            <p:ph type="ctrTitle"/>
          </p:nvPr>
        </p:nvSpPr>
        <p:spPr>
          <a:xfrm>
            <a:off x="879953" y="2672160"/>
            <a:ext cx="7255800" cy="17907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7" name="Google Shape;87;p20"/>
          <p:cNvSpPr txBox="1"/>
          <p:nvPr>
            <p:ph idx="1" type="subTitle"/>
          </p:nvPr>
        </p:nvSpPr>
        <p:spPr>
          <a:xfrm>
            <a:off x="879953" y="2176598"/>
            <a:ext cx="7255800" cy="3354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lt1"/>
              </a:buClr>
              <a:buSzPts val="1000"/>
              <a:buFont typeface="Arial"/>
              <a:buNone/>
              <a:defRPr sz="1700">
                <a:solidFill>
                  <a:schemeClr val="lt1"/>
                </a:solidFill>
              </a:defRPr>
            </a:lvl1pPr>
            <a:lvl2pPr lvl="1" algn="ctr">
              <a:lnSpc>
                <a:spcPct val="100000"/>
              </a:lnSpc>
              <a:spcBef>
                <a:spcPts val="500"/>
              </a:spcBef>
              <a:spcAft>
                <a:spcPts val="0"/>
              </a:spcAft>
              <a:buClr>
                <a:schemeClr val="dk1"/>
              </a:buClr>
              <a:buSzPts val="900"/>
              <a:buFont typeface="Arial"/>
              <a:buNone/>
              <a:defRPr sz="1500"/>
            </a:lvl2pPr>
            <a:lvl3pPr lvl="2" algn="ctr">
              <a:lnSpc>
                <a:spcPct val="100000"/>
              </a:lnSpc>
              <a:spcBef>
                <a:spcPts val="500"/>
              </a:spcBef>
              <a:spcAft>
                <a:spcPts val="0"/>
              </a:spcAft>
              <a:buClr>
                <a:schemeClr val="dk1"/>
              </a:buClr>
              <a:buSzPts val="800"/>
              <a:buFont typeface="Arial"/>
              <a:buNone/>
              <a:defRPr sz="1400"/>
            </a:lvl3pPr>
            <a:lvl4pPr lvl="3" algn="ctr">
              <a:lnSpc>
                <a:spcPct val="100000"/>
              </a:lnSpc>
              <a:spcBef>
                <a:spcPts val="500"/>
              </a:spcBef>
              <a:spcAft>
                <a:spcPts val="0"/>
              </a:spcAft>
              <a:buClr>
                <a:schemeClr val="dk1"/>
              </a:buClr>
              <a:buSzPts val="700"/>
              <a:buFont typeface="Arial"/>
              <a:buNone/>
              <a:defRPr sz="1200"/>
            </a:lvl4pPr>
            <a:lvl5pPr lvl="4" algn="ctr">
              <a:lnSpc>
                <a:spcPct val="100000"/>
              </a:lnSpc>
              <a:spcBef>
                <a:spcPts val="500"/>
              </a:spcBef>
              <a:spcAft>
                <a:spcPts val="0"/>
              </a:spcAft>
              <a:buClr>
                <a:schemeClr val="dk1"/>
              </a:buClr>
              <a:buSzPts val="700"/>
              <a:buFont typeface="Arial"/>
              <a:buNone/>
              <a:defRPr sz="1200"/>
            </a:lvl5pPr>
            <a:lvl6pPr lvl="5" algn="ctr">
              <a:lnSpc>
                <a:spcPct val="90000"/>
              </a:lnSpc>
              <a:spcBef>
                <a:spcPts val="5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Miami Red" type="twoObj">
  <p:cSld name="TWO_OBJECTS">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21"/>
          <p:cNvSpPr txBox="1"/>
          <p:nvPr>
            <p:ph type="title"/>
          </p:nvPr>
        </p:nvSpPr>
        <p:spPr>
          <a:xfrm>
            <a:off x="461114" y="273844"/>
            <a:ext cx="8229600" cy="823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0" name="Google Shape;90;p21"/>
          <p:cNvSpPr txBox="1"/>
          <p:nvPr>
            <p:ph idx="1" type="body"/>
          </p:nvPr>
        </p:nvSpPr>
        <p:spPr>
          <a:xfrm>
            <a:off x="463620" y="1243365"/>
            <a:ext cx="3977700" cy="3291900"/>
          </a:xfrm>
          <a:prstGeom prst="rect">
            <a:avLst/>
          </a:prstGeom>
          <a:noFill/>
          <a:ln>
            <a:noFill/>
          </a:ln>
        </p:spPr>
        <p:txBody>
          <a:bodyPr anchorCtr="0" anchor="t" bIns="34275" lIns="68575" spcFirstLastPara="1" rIns="68575" wrap="square" tIns="34275">
            <a:normAutofit/>
          </a:bodyPr>
          <a:lstStyle>
            <a:lvl1pPr indent="-279400" lvl="0" marL="457200" algn="l">
              <a:lnSpc>
                <a:spcPct val="100000"/>
              </a:lnSpc>
              <a:spcBef>
                <a:spcPts val="0"/>
              </a:spcBef>
              <a:spcAft>
                <a:spcPts val="0"/>
              </a:spcAft>
              <a:buClr>
                <a:schemeClr val="dk1"/>
              </a:buClr>
              <a:buSzPts val="800"/>
              <a:buChar char="•"/>
              <a:defRPr/>
            </a:lvl1pPr>
            <a:lvl2pPr indent="-279400" lvl="1" marL="914400" algn="l">
              <a:lnSpc>
                <a:spcPct val="100000"/>
              </a:lnSpc>
              <a:spcBef>
                <a:spcPts val="500"/>
              </a:spcBef>
              <a:spcAft>
                <a:spcPts val="0"/>
              </a:spcAft>
              <a:buClr>
                <a:schemeClr val="dk1"/>
              </a:buClr>
              <a:buSzPts val="800"/>
              <a:buChar char="•"/>
              <a:defRPr/>
            </a:lvl2pPr>
            <a:lvl3pPr indent="-279400" lvl="2" marL="1371600" algn="l">
              <a:lnSpc>
                <a:spcPct val="100000"/>
              </a:lnSpc>
              <a:spcBef>
                <a:spcPts val="500"/>
              </a:spcBef>
              <a:spcAft>
                <a:spcPts val="0"/>
              </a:spcAft>
              <a:buClr>
                <a:schemeClr val="dk1"/>
              </a:buClr>
              <a:buSzPts val="800"/>
              <a:buChar char="•"/>
              <a:defRPr/>
            </a:lvl3pPr>
            <a:lvl4pPr indent="-279400" lvl="3" marL="1828800" algn="l">
              <a:lnSpc>
                <a:spcPct val="100000"/>
              </a:lnSpc>
              <a:spcBef>
                <a:spcPts val="500"/>
              </a:spcBef>
              <a:spcAft>
                <a:spcPts val="0"/>
              </a:spcAft>
              <a:buClr>
                <a:schemeClr val="dk1"/>
              </a:buClr>
              <a:buSzPts val="800"/>
              <a:buChar char="•"/>
              <a:defRPr/>
            </a:lvl4pPr>
            <a:lvl5pPr indent="-279400" lvl="4" marL="2286000" algn="l">
              <a:lnSpc>
                <a:spcPct val="100000"/>
              </a:lnSpc>
              <a:spcBef>
                <a:spcPts val="500"/>
              </a:spcBef>
              <a:spcAft>
                <a:spcPts val="0"/>
              </a:spcAft>
              <a:buClr>
                <a:schemeClr val="dk1"/>
              </a:buClr>
              <a:buSzPts val="8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1" name="Google Shape;91;p21"/>
          <p:cNvSpPr txBox="1"/>
          <p:nvPr>
            <p:ph idx="2" type="body"/>
          </p:nvPr>
        </p:nvSpPr>
        <p:spPr>
          <a:xfrm>
            <a:off x="4702741" y="1243365"/>
            <a:ext cx="3977700" cy="3291900"/>
          </a:xfrm>
          <a:prstGeom prst="rect">
            <a:avLst/>
          </a:prstGeom>
          <a:noFill/>
          <a:ln>
            <a:noFill/>
          </a:ln>
        </p:spPr>
        <p:txBody>
          <a:bodyPr anchorCtr="0" anchor="t" bIns="34275" lIns="68575" spcFirstLastPara="1" rIns="68575" wrap="square" tIns="34275">
            <a:normAutofit/>
          </a:bodyPr>
          <a:lstStyle>
            <a:lvl1pPr indent="-279400" lvl="0" marL="457200" algn="l">
              <a:lnSpc>
                <a:spcPct val="100000"/>
              </a:lnSpc>
              <a:spcBef>
                <a:spcPts val="0"/>
              </a:spcBef>
              <a:spcAft>
                <a:spcPts val="0"/>
              </a:spcAft>
              <a:buClr>
                <a:schemeClr val="dk1"/>
              </a:buClr>
              <a:buSzPts val="800"/>
              <a:buChar char="•"/>
              <a:defRPr/>
            </a:lvl1pPr>
            <a:lvl2pPr indent="-279400" lvl="1" marL="914400" algn="l">
              <a:lnSpc>
                <a:spcPct val="100000"/>
              </a:lnSpc>
              <a:spcBef>
                <a:spcPts val="500"/>
              </a:spcBef>
              <a:spcAft>
                <a:spcPts val="0"/>
              </a:spcAft>
              <a:buClr>
                <a:schemeClr val="dk1"/>
              </a:buClr>
              <a:buSzPts val="800"/>
              <a:buChar char="•"/>
              <a:defRPr/>
            </a:lvl2pPr>
            <a:lvl3pPr indent="-279400" lvl="2" marL="1371600" algn="l">
              <a:lnSpc>
                <a:spcPct val="100000"/>
              </a:lnSpc>
              <a:spcBef>
                <a:spcPts val="500"/>
              </a:spcBef>
              <a:spcAft>
                <a:spcPts val="0"/>
              </a:spcAft>
              <a:buClr>
                <a:schemeClr val="dk1"/>
              </a:buClr>
              <a:buSzPts val="800"/>
              <a:buChar char="•"/>
              <a:defRPr/>
            </a:lvl3pPr>
            <a:lvl4pPr indent="-279400" lvl="3" marL="1828800" algn="l">
              <a:lnSpc>
                <a:spcPct val="100000"/>
              </a:lnSpc>
              <a:spcBef>
                <a:spcPts val="500"/>
              </a:spcBef>
              <a:spcAft>
                <a:spcPts val="0"/>
              </a:spcAft>
              <a:buClr>
                <a:schemeClr val="dk1"/>
              </a:buClr>
              <a:buSzPts val="800"/>
              <a:buChar char="•"/>
              <a:defRPr/>
            </a:lvl4pPr>
            <a:lvl5pPr indent="-279400" lvl="4" marL="2286000" algn="l">
              <a:lnSpc>
                <a:spcPct val="100000"/>
              </a:lnSpc>
              <a:spcBef>
                <a:spcPts val="500"/>
              </a:spcBef>
              <a:spcAft>
                <a:spcPts val="0"/>
              </a:spcAft>
              <a:buClr>
                <a:schemeClr val="dk1"/>
              </a:buClr>
              <a:buSzPts val="8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21"/>
          <p:cNvSpPr txBox="1"/>
          <p:nvPr>
            <p:ph idx="10" type="dt"/>
          </p:nvPr>
        </p:nvSpPr>
        <p:spPr>
          <a:xfrm>
            <a:off x="6625486" y="4832078"/>
            <a:ext cx="20574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rgbClr val="C412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an">
  <p:cSld name="Two Content Tan">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2"/>
          <p:cNvSpPr txBox="1"/>
          <p:nvPr>
            <p:ph type="title"/>
          </p:nvPr>
        </p:nvSpPr>
        <p:spPr>
          <a:xfrm>
            <a:off x="461114" y="273844"/>
            <a:ext cx="8229600" cy="823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22"/>
          <p:cNvSpPr txBox="1"/>
          <p:nvPr>
            <p:ph idx="1" type="body"/>
          </p:nvPr>
        </p:nvSpPr>
        <p:spPr>
          <a:xfrm>
            <a:off x="461114" y="1243365"/>
            <a:ext cx="3977700" cy="3291900"/>
          </a:xfrm>
          <a:prstGeom prst="rect">
            <a:avLst/>
          </a:prstGeom>
          <a:noFill/>
          <a:ln>
            <a:noFill/>
          </a:ln>
        </p:spPr>
        <p:txBody>
          <a:bodyPr anchorCtr="0" anchor="t" bIns="34275" lIns="68575" spcFirstLastPara="1" rIns="68575" wrap="square" tIns="34275">
            <a:normAutofit/>
          </a:bodyPr>
          <a:lstStyle>
            <a:lvl1pPr indent="-279400" lvl="0" marL="457200" algn="l">
              <a:lnSpc>
                <a:spcPct val="100000"/>
              </a:lnSpc>
              <a:spcBef>
                <a:spcPts val="0"/>
              </a:spcBef>
              <a:spcAft>
                <a:spcPts val="0"/>
              </a:spcAft>
              <a:buClr>
                <a:schemeClr val="dk1"/>
              </a:buClr>
              <a:buSzPts val="800"/>
              <a:buChar char="•"/>
              <a:defRPr/>
            </a:lvl1pPr>
            <a:lvl2pPr indent="-279400" lvl="1" marL="914400" algn="l">
              <a:lnSpc>
                <a:spcPct val="100000"/>
              </a:lnSpc>
              <a:spcBef>
                <a:spcPts val="500"/>
              </a:spcBef>
              <a:spcAft>
                <a:spcPts val="0"/>
              </a:spcAft>
              <a:buClr>
                <a:schemeClr val="dk1"/>
              </a:buClr>
              <a:buSzPts val="800"/>
              <a:buChar char="•"/>
              <a:defRPr/>
            </a:lvl2pPr>
            <a:lvl3pPr indent="-279400" lvl="2" marL="1371600" algn="l">
              <a:lnSpc>
                <a:spcPct val="100000"/>
              </a:lnSpc>
              <a:spcBef>
                <a:spcPts val="500"/>
              </a:spcBef>
              <a:spcAft>
                <a:spcPts val="0"/>
              </a:spcAft>
              <a:buClr>
                <a:schemeClr val="dk1"/>
              </a:buClr>
              <a:buSzPts val="800"/>
              <a:buChar char="•"/>
              <a:defRPr/>
            </a:lvl3pPr>
            <a:lvl4pPr indent="-279400" lvl="3" marL="1828800" algn="l">
              <a:lnSpc>
                <a:spcPct val="100000"/>
              </a:lnSpc>
              <a:spcBef>
                <a:spcPts val="500"/>
              </a:spcBef>
              <a:spcAft>
                <a:spcPts val="0"/>
              </a:spcAft>
              <a:buClr>
                <a:schemeClr val="dk1"/>
              </a:buClr>
              <a:buSzPts val="800"/>
              <a:buChar char="•"/>
              <a:defRPr/>
            </a:lvl4pPr>
            <a:lvl5pPr indent="-279400" lvl="4" marL="2286000" algn="l">
              <a:lnSpc>
                <a:spcPct val="100000"/>
              </a:lnSpc>
              <a:spcBef>
                <a:spcPts val="500"/>
              </a:spcBef>
              <a:spcAft>
                <a:spcPts val="0"/>
              </a:spcAft>
              <a:buClr>
                <a:schemeClr val="dk1"/>
              </a:buClr>
              <a:buSzPts val="8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22"/>
          <p:cNvSpPr txBox="1"/>
          <p:nvPr>
            <p:ph idx="2" type="body"/>
          </p:nvPr>
        </p:nvSpPr>
        <p:spPr>
          <a:xfrm>
            <a:off x="4713074" y="1243365"/>
            <a:ext cx="3977700" cy="3291900"/>
          </a:xfrm>
          <a:prstGeom prst="rect">
            <a:avLst/>
          </a:prstGeom>
          <a:noFill/>
          <a:ln>
            <a:noFill/>
          </a:ln>
        </p:spPr>
        <p:txBody>
          <a:bodyPr anchorCtr="0" anchor="t" bIns="34275" lIns="68575" spcFirstLastPara="1" rIns="68575" wrap="square" tIns="34275">
            <a:normAutofit/>
          </a:bodyPr>
          <a:lstStyle>
            <a:lvl1pPr indent="-279400" lvl="0" marL="457200" algn="l">
              <a:lnSpc>
                <a:spcPct val="100000"/>
              </a:lnSpc>
              <a:spcBef>
                <a:spcPts val="0"/>
              </a:spcBef>
              <a:spcAft>
                <a:spcPts val="0"/>
              </a:spcAft>
              <a:buClr>
                <a:schemeClr val="dk1"/>
              </a:buClr>
              <a:buSzPts val="800"/>
              <a:buChar char="•"/>
              <a:defRPr/>
            </a:lvl1pPr>
            <a:lvl2pPr indent="-279400" lvl="1" marL="914400" algn="l">
              <a:lnSpc>
                <a:spcPct val="100000"/>
              </a:lnSpc>
              <a:spcBef>
                <a:spcPts val="500"/>
              </a:spcBef>
              <a:spcAft>
                <a:spcPts val="0"/>
              </a:spcAft>
              <a:buClr>
                <a:schemeClr val="dk1"/>
              </a:buClr>
              <a:buSzPts val="800"/>
              <a:buChar char="•"/>
              <a:defRPr/>
            </a:lvl2pPr>
            <a:lvl3pPr indent="-279400" lvl="2" marL="1371600" algn="l">
              <a:lnSpc>
                <a:spcPct val="100000"/>
              </a:lnSpc>
              <a:spcBef>
                <a:spcPts val="500"/>
              </a:spcBef>
              <a:spcAft>
                <a:spcPts val="0"/>
              </a:spcAft>
              <a:buClr>
                <a:schemeClr val="dk1"/>
              </a:buClr>
              <a:buSzPts val="800"/>
              <a:buChar char="•"/>
              <a:defRPr/>
            </a:lvl3pPr>
            <a:lvl4pPr indent="-279400" lvl="3" marL="1828800" algn="l">
              <a:lnSpc>
                <a:spcPct val="100000"/>
              </a:lnSpc>
              <a:spcBef>
                <a:spcPts val="500"/>
              </a:spcBef>
              <a:spcAft>
                <a:spcPts val="0"/>
              </a:spcAft>
              <a:buClr>
                <a:schemeClr val="dk1"/>
              </a:buClr>
              <a:buSzPts val="800"/>
              <a:buChar char="•"/>
              <a:defRPr/>
            </a:lvl4pPr>
            <a:lvl5pPr indent="-279400" lvl="4" marL="2286000" algn="l">
              <a:lnSpc>
                <a:spcPct val="100000"/>
              </a:lnSpc>
              <a:spcBef>
                <a:spcPts val="500"/>
              </a:spcBef>
              <a:spcAft>
                <a:spcPts val="0"/>
              </a:spcAft>
              <a:buClr>
                <a:schemeClr val="dk1"/>
              </a:buClr>
              <a:buSzPts val="8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 name="Google Shape;97;p22"/>
          <p:cNvSpPr txBox="1"/>
          <p:nvPr>
            <p:ph idx="10" type="dt"/>
          </p:nvPr>
        </p:nvSpPr>
        <p:spPr>
          <a:xfrm>
            <a:off x="6625486" y="4832078"/>
            <a:ext cx="20574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Miami Red">
  <p:cSld name="1_Two Content Miami Red">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23"/>
          <p:cNvSpPr txBox="1"/>
          <p:nvPr>
            <p:ph type="title"/>
          </p:nvPr>
        </p:nvSpPr>
        <p:spPr>
          <a:xfrm>
            <a:off x="461114" y="273844"/>
            <a:ext cx="8229600" cy="823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0" name="Google Shape;100;p23"/>
          <p:cNvSpPr txBox="1"/>
          <p:nvPr>
            <p:ph idx="1" type="body"/>
          </p:nvPr>
        </p:nvSpPr>
        <p:spPr>
          <a:xfrm>
            <a:off x="463620" y="1243365"/>
            <a:ext cx="3977700" cy="3291900"/>
          </a:xfrm>
          <a:prstGeom prst="rect">
            <a:avLst/>
          </a:prstGeom>
          <a:noFill/>
          <a:ln>
            <a:noFill/>
          </a:ln>
        </p:spPr>
        <p:txBody>
          <a:bodyPr anchorCtr="0" anchor="t" bIns="34275" lIns="68575" spcFirstLastPara="1" rIns="68575" wrap="square" tIns="34275">
            <a:normAutofit/>
          </a:bodyPr>
          <a:lstStyle>
            <a:lvl1pPr indent="-279400" lvl="0" marL="457200" algn="l">
              <a:lnSpc>
                <a:spcPct val="100000"/>
              </a:lnSpc>
              <a:spcBef>
                <a:spcPts val="0"/>
              </a:spcBef>
              <a:spcAft>
                <a:spcPts val="0"/>
              </a:spcAft>
              <a:buClr>
                <a:schemeClr val="dk1"/>
              </a:buClr>
              <a:buSzPts val="800"/>
              <a:buChar char="•"/>
              <a:defRPr/>
            </a:lvl1pPr>
            <a:lvl2pPr indent="-279400" lvl="1" marL="914400" algn="l">
              <a:lnSpc>
                <a:spcPct val="100000"/>
              </a:lnSpc>
              <a:spcBef>
                <a:spcPts val="500"/>
              </a:spcBef>
              <a:spcAft>
                <a:spcPts val="0"/>
              </a:spcAft>
              <a:buClr>
                <a:schemeClr val="dk1"/>
              </a:buClr>
              <a:buSzPts val="800"/>
              <a:buChar char="•"/>
              <a:defRPr/>
            </a:lvl2pPr>
            <a:lvl3pPr indent="-279400" lvl="2" marL="1371600" algn="l">
              <a:lnSpc>
                <a:spcPct val="100000"/>
              </a:lnSpc>
              <a:spcBef>
                <a:spcPts val="500"/>
              </a:spcBef>
              <a:spcAft>
                <a:spcPts val="0"/>
              </a:spcAft>
              <a:buClr>
                <a:schemeClr val="dk1"/>
              </a:buClr>
              <a:buSzPts val="800"/>
              <a:buChar char="•"/>
              <a:defRPr/>
            </a:lvl3pPr>
            <a:lvl4pPr indent="-279400" lvl="3" marL="1828800" algn="l">
              <a:lnSpc>
                <a:spcPct val="100000"/>
              </a:lnSpc>
              <a:spcBef>
                <a:spcPts val="500"/>
              </a:spcBef>
              <a:spcAft>
                <a:spcPts val="0"/>
              </a:spcAft>
              <a:buClr>
                <a:schemeClr val="dk1"/>
              </a:buClr>
              <a:buSzPts val="800"/>
              <a:buChar char="•"/>
              <a:defRPr/>
            </a:lvl4pPr>
            <a:lvl5pPr indent="-279400" lvl="4" marL="2286000" algn="l">
              <a:lnSpc>
                <a:spcPct val="100000"/>
              </a:lnSpc>
              <a:spcBef>
                <a:spcPts val="500"/>
              </a:spcBef>
              <a:spcAft>
                <a:spcPts val="0"/>
              </a:spcAft>
              <a:buClr>
                <a:schemeClr val="dk1"/>
              </a:buClr>
              <a:buSzPts val="8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23"/>
          <p:cNvSpPr txBox="1"/>
          <p:nvPr>
            <p:ph idx="2" type="body"/>
          </p:nvPr>
        </p:nvSpPr>
        <p:spPr>
          <a:xfrm>
            <a:off x="4702741" y="1243365"/>
            <a:ext cx="3977700" cy="3291900"/>
          </a:xfrm>
          <a:prstGeom prst="rect">
            <a:avLst/>
          </a:prstGeom>
          <a:noFill/>
          <a:ln>
            <a:noFill/>
          </a:ln>
        </p:spPr>
        <p:txBody>
          <a:bodyPr anchorCtr="0" anchor="t" bIns="34275" lIns="68575" spcFirstLastPara="1" rIns="68575" wrap="square" tIns="34275">
            <a:normAutofit/>
          </a:bodyPr>
          <a:lstStyle>
            <a:lvl1pPr indent="-279400" lvl="0" marL="457200" algn="l">
              <a:lnSpc>
                <a:spcPct val="100000"/>
              </a:lnSpc>
              <a:spcBef>
                <a:spcPts val="0"/>
              </a:spcBef>
              <a:spcAft>
                <a:spcPts val="0"/>
              </a:spcAft>
              <a:buClr>
                <a:schemeClr val="dk1"/>
              </a:buClr>
              <a:buSzPts val="800"/>
              <a:buChar char="•"/>
              <a:defRPr/>
            </a:lvl1pPr>
            <a:lvl2pPr indent="-279400" lvl="1" marL="914400" algn="l">
              <a:lnSpc>
                <a:spcPct val="100000"/>
              </a:lnSpc>
              <a:spcBef>
                <a:spcPts val="500"/>
              </a:spcBef>
              <a:spcAft>
                <a:spcPts val="0"/>
              </a:spcAft>
              <a:buClr>
                <a:schemeClr val="dk1"/>
              </a:buClr>
              <a:buSzPts val="800"/>
              <a:buChar char="•"/>
              <a:defRPr/>
            </a:lvl2pPr>
            <a:lvl3pPr indent="-279400" lvl="2" marL="1371600" algn="l">
              <a:lnSpc>
                <a:spcPct val="100000"/>
              </a:lnSpc>
              <a:spcBef>
                <a:spcPts val="500"/>
              </a:spcBef>
              <a:spcAft>
                <a:spcPts val="0"/>
              </a:spcAft>
              <a:buClr>
                <a:schemeClr val="dk1"/>
              </a:buClr>
              <a:buSzPts val="800"/>
              <a:buChar char="•"/>
              <a:defRPr/>
            </a:lvl3pPr>
            <a:lvl4pPr indent="-279400" lvl="3" marL="1828800" algn="l">
              <a:lnSpc>
                <a:spcPct val="100000"/>
              </a:lnSpc>
              <a:spcBef>
                <a:spcPts val="500"/>
              </a:spcBef>
              <a:spcAft>
                <a:spcPts val="0"/>
              </a:spcAft>
              <a:buClr>
                <a:schemeClr val="dk1"/>
              </a:buClr>
              <a:buSzPts val="800"/>
              <a:buChar char="•"/>
              <a:defRPr/>
            </a:lvl4pPr>
            <a:lvl5pPr indent="-279400" lvl="4" marL="2286000" algn="l">
              <a:lnSpc>
                <a:spcPct val="100000"/>
              </a:lnSpc>
              <a:spcBef>
                <a:spcPts val="500"/>
              </a:spcBef>
              <a:spcAft>
                <a:spcPts val="0"/>
              </a:spcAft>
              <a:buClr>
                <a:schemeClr val="dk1"/>
              </a:buClr>
              <a:buSzPts val="8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2" name="Google Shape;102;p23"/>
          <p:cNvSpPr txBox="1"/>
          <p:nvPr>
            <p:ph idx="10" type="dt"/>
          </p:nvPr>
        </p:nvSpPr>
        <p:spPr>
          <a:xfrm>
            <a:off x="6625486" y="4832078"/>
            <a:ext cx="20574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an">
  <p:cSld name="Comparison Tan">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4"/>
          <p:cNvSpPr txBox="1"/>
          <p:nvPr>
            <p:ph type="title"/>
          </p:nvPr>
        </p:nvSpPr>
        <p:spPr>
          <a:xfrm>
            <a:off x="457200" y="273844"/>
            <a:ext cx="8229600" cy="823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24"/>
          <p:cNvSpPr txBox="1"/>
          <p:nvPr>
            <p:ph idx="1" type="body"/>
          </p:nvPr>
        </p:nvSpPr>
        <p:spPr>
          <a:xfrm>
            <a:off x="457199" y="1224715"/>
            <a:ext cx="3977700" cy="411600"/>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0"/>
              </a:spcBef>
              <a:spcAft>
                <a:spcPts val="0"/>
              </a:spcAft>
              <a:buClr>
                <a:schemeClr val="dk2"/>
              </a:buClr>
              <a:buSzPts val="1100"/>
              <a:buFont typeface="Arial"/>
              <a:buNone/>
              <a:defRPr b="1" sz="1800">
                <a:solidFill>
                  <a:schemeClr val="dk2"/>
                </a:solidFill>
              </a:defRPr>
            </a:lvl1pPr>
            <a:lvl2pPr indent="-228600" lvl="1" marL="914400" algn="l">
              <a:lnSpc>
                <a:spcPct val="100000"/>
              </a:lnSpc>
              <a:spcBef>
                <a:spcPts val="500"/>
              </a:spcBef>
              <a:spcAft>
                <a:spcPts val="0"/>
              </a:spcAft>
              <a:buClr>
                <a:schemeClr val="dk1"/>
              </a:buClr>
              <a:buSzPts val="900"/>
              <a:buFont typeface="Arial"/>
              <a:buNone/>
              <a:defRPr b="1" sz="1500"/>
            </a:lvl2pPr>
            <a:lvl3pPr indent="-228600" lvl="2" marL="1371600" algn="l">
              <a:lnSpc>
                <a:spcPct val="100000"/>
              </a:lnSpc>
              <a:spcBef>
                <a:spcPts val="500"/>
              </a:spcBef>
              <a:spcAft>
                <a:spcPts val="0"/>
              </a:spcAft>
              <a:buClr>
                <a:schemeClr val="dk1"/>
              </a:buClr>
              <a:buSzPts val="800"/>
              <a:buFont typeface="Arial"/>
              <a:buNone/>
              <a:defRPr b="1" sz="1400"/>
            </a:lvl3pPr>
            <a:lvl4pPr indent="-228600" lvl="3" marL="1828800" algn="l">
              <a:lnSpc>
                <a:spcPct val="100000"/>
              </a:lnSpc>
              <a:spcBef>
                <a:spcPts val="500"/>
              </a:spcBef>
              <a:spcAft>
                <a:spcPts val="0"/>
              </a:spcAft>
              <a:buClr>
                <a:schemeClr val="dk1"/>
              </a:buClr>
              <a:buSzPts val="700"/>
              <a:buFont typeface="Arial"/>
              <a:buNone/>
              <a:defRPr b="1" sz="1200"/>
            </a:lvl4pPr>
            <a:lvl5pPr indent="-228600" lvl="4" marL="2286000" algn="l">
              <a:lnSpc>
                <a:spcPct val="100000"/>
              </a:lnSpc>
              <a:spcBef>
                <a:spcPts val="500"/>
              </a:spcBef>
              <a:spcAft>
                <a:spcPts val="0"/>
              </a:spcAft>
              <a:buClr>
                <a:schemeClr val="dk1"/>
              </a:buClr>
              <a:buSzPts val="700"/>
              <a:buFont typeface="Arial"/>
              <a:buNone/>
              <a:defRPr b="1" sz="1200"/>
            </a:lvl5pPr>
            <a:lvl6pPr indent="-228600" lvl="5" marL="2743200" algn="l">
              <a:lnSpc>
                <a:spcPct val="90000"/>
              </a:lnSpc>
              <a:spcBef>
                <a:spcPts val="5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6" name="Google Shape;106;p24"/>
          <p:cNvSpPr txBox="1"/>
          <p:nvPr>
            <p:ph idx="2" type="body"/>
          </p:nvPr>
        </p:nvSpPr>
        <p:spPr>
          <a:xfrm>
            <a:off x="457199" y="1709705"/>
            <a:ext cx="3977700" cy="2811900"/>
          </a:xfrm>
          <a:prstGeom prst="rect">
            <a:avLst/>
          </a:prstGeom>
          <a:noFill/>
          <a:ln>
            <a:noFill/>
          </a:ln>
        </p:spPr>
        <p:txBody>
          <a:bodyPr anchorCtr="0" anchor="t" bIns="34275" lIns="68575" spcFirstLastPara="1" rIns="68575" wrap="square" tIns="34275">
            <a:normAutofit/>
          </a:bodyPr>
          <a:lstStyle>
            <a:lvl1pPr indent="-279400" lvl="0" marL="457200" algn="l">
              <a:lnSpc>
                <a:spcPct val="100000"/>
              </a:lnSpc>
              <a:spcBef>
                <a:spcPts val="0"/>
              </a:spcBef>
              <a:spcAft>
                <a:spcPts val="0"/>
              </a:spcAft>
              <a:buClr>
                <a:schemeClr val="dk1"/>
              </a:buClr>
              <a:buSzPts val="800"/>
              <a:buChar char="•"/>
              <a:defRPr/>
            </a:lvl1pPr>
            <a:lvl2pPr indent="-279400" lvl="1" marL="914400" algn="l">
              <a:lnSpc>
                <a:spcPct val="100000"/>
              </a:lnSpc>
              <a:spcBef>
                <a:spcPts val="500"/>
              </a:spcBef>
              <a:spcAft>
                <a:spcPts val="0"/>
              </a:spcAft>
              <a:buClr>
                <a:schemeClr val="dk1"/>
              </a:buClr>
              <a:buSzPts val="800"/>
              <a:buChar char="•"/>
              <a:defRPr/>
            </a:lvl2pPr>
            <a:lvl3pPr indent="-279400" lvl="2" marL="1371600" algn="l">
              <a:lnSpc>
                <a:spcPct val="100000"/>
              </a:lnSpc>
              <a:spcBef>
                <a:spcPts val="500"/>
              </a:spcBef>
              <a:spcAft>
                <a:spcPts val="0"/>
              </a:spcAft>
              <a:buClr>
                <a:schemeClr val="dk1"/>
              </a:buClr>
              <a:buSzPts val="800"/>
              <a:buChar char="•"/>
              <a:defRPr/>
            </a:lvl3pPr>
            <a:lvl4pPr indent="-279400" lvl="3" marL="1828800" algn="l">
              <a:lnSpc>
                <a:spcPct val="100000"/>
              </a:lnSpc>
              <a:spcBef>
                <a:spcPts val="500"/>
              </a:spcBef>
              <a:spcAft>
                <a:spcPts val="0"/>
              </a:spcAft>
              <a:buClr>
                <a:schemeClr val="dk1"/>
              </a:buClr>
              <a:buSzPts val="800"/>
              <a:buChar char="•"/>
              <a:defRPr/>
            </a:lvl4pPr>
            <a:lvl5pPr indent="-279400" lvl="4" marL="2286000" algn="l">
              <a:lnSpc>
                <a:spcPct val="100000"/>
              </a:lnSpc>
              <a:spcBef>
                <a:spcPts val="500"/>
              </a:spcBef>
              <a:spcAft>
                <a:spcPts val="0"/>
              </a:spcAft>
              <a:buClr>
                <a:schemeClr val="dk1"/>
              </a:buClr>
              <a:buSzPts val="8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24"/>
          <p:cNvSpPr txBox="1"/>
          <p:nvPr>
            <p:ph idx="3" type="body"/>
          </p:nvPr>
        </p:nvSpPr>
        <p:spPr>
          <a:xfrm>
            <a:off x="4705246" y="1224715"/>
            <a:ext cx="3977700" cy="411600"/>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0"/>
              </a:spcBef>
              <a:spcAft>
                <a:spcPts val="0"/>
              </a:spcAft>
              <a:buClr>
                <a:schemeClr val="dk2"/>
              </a:buClr>
              <a:buSzPts val="1100"/>
              <a:buFont typeface="Arial"/>
              <a:buNone/>
              <a:defRPr b="1" sz="1800">
                <a:solidFill>
                  <a:schemeClr val="dk2"/>
                </a:solidFill>
              </a:defRPr>
            </a:lvl1pPr>
            <a:lvl2pPr indent="-228600" lvl="1" marL="914400" algn="l">
              <a:lnSpc>
                <a:spcPct val="100000"/>
              </a:lnSpc>
              <a:spcBef>
                <a:spcPts val="500"/>
              </a:spcBef>
              <a:spcAft>
                <a:spcPts val="0"/>
              </a:spcAft>
              <a:buClr>
                <a:schemeClr val="dk1"/>
              </a:buClr>
              <a:buSzPts val="900"/>
              <a:buFont typeface="Arial"/>
              <a:buNone/>
              <a:defRPr b="1" sz="1500"/>
            </a:lvl2pPr>
            <a:lvl3pPr indent="-228600" lvl="2" marL="1371600" algn="l">
              <a:lnSpc>
                <a:spcPct val="100000"/>
              </a:lnSpc>
              <a:spcBef>
                <a:spcPts val="500"/>
              </a:spcBef>
              <a:spcAft>
                <a:spcPts val="0"/>
              </a:spcAft>
              <a:buClr>
                <a:schemeClr val="dk1"/>
              </a:buClr>
              <a:buSzPts val="800"/>
              <a:buFont typeface="Arial"/>
              <a:buNone/>
              <a:defRPr b="1" sz="1400"/>
            </a:lvl3pPr>
            <a:lvl4pPr indent="-228600" lvl="3" marL="1828800" algn="l">
              <a:lnSpc>
                <a:spcPct val="100000"/>
              </a:lnSpc>
              <a:spcBef>
                <a:spcPts val="500"/>
              </a:spcBef>
              <a:spcAft>
                <a:spcPts val="0"/>
              </a:spcAft>
              <a:buClr>
                <a:schemeClr val="dk1"/>
              </a:buClr>
              <a:buSzPts val="700"/>
              <a:buFont typeface="Arial"/>
              <a:buNone/>
              <a:defRPr b="1" sz="1200"/>
            </a:lvl4pPr>
            <a:lvl5pPr indent="-228600" lvl="4" marL="2286000" algn="l">
              <a:lnSpc>
                <a:spcPct val="100000"/>
              </a:lnSpc>
              <a:spcBef>
                <a:spcPts val="500"/>
              </a:spcBef>
              <a:spcAft>
                <a:spcPts val="0"/>
              </a:spcAft>
              <a:buClr>
                <a:schemeClr val="dk1"/>
              </a:buClr>
              <a:buSzPts val="700"/>
              <a:buFont typeface="Arial"/>
              <a:buNone/>
              <a:defRPr b="1" sz="1200"/>
            </a:lvl5pPr>
            <a:lvl6pPr indent="-228600" lvl="5" marL="2743200" algn="l">
              <a:lnSpc>
                <a:spcPct val="90000"/>
              </a:lnSpc>
              <a:spcBef>
                <a:spcPts val="5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8" name="Google Shape;108;p24"/>
          <p:cNvSpPr txBox="1"/>
          <p:nvPr>
            <p:ph idx="4" type="body"/>
          </p:nvPr>
        </p:nvSpPr>
        <p:spPr>
          <a:xfrm>
            <a:off x="4705246" y="1709705"/>
            <a:ext cx="3977700" cy="2811900"/>
          </a:xfrm>
          <a:prstGeom prst="rect">
            <a:avLst/>
          </a:prstGeom>
          <a:noFill/>
          <a:ln>
            <a:noFill/>
          </a:ln>
        </p:spPr>
        <p:txBody>
          <a:bodyPr anchorCtr="0" anchor="t" bIns="34275" lIns="68575" spcFirstLastPara="1" rIns="68575" wrap="square" tIns="34275">
            <a:normAutofit/>
          </a:bodyPr>
          <a:lstStyle>
            <a:lvl1pPr indent="-279400" lvl="0" marL="457200" algn="l">
              <a:lnSpc>
                <a:spcPct val="100000"/>
              </a:lnSpc>
              <a:spcBef>
                <a:spcPts val="0"/>
              </a:spcBef>
              <a:spcAft>
                <a:spcPts val="0"/>
              </a:spcAft>
              <a:buClr>
                <a:schemeClr val="dk1"/>
              </a:buClr>
              <a:buSzPts val="800"/>
              <a:buChar char="•"/>
              <a:defRPr/>
            </a:lvl1pPr>
            <a:lvl2pPr indent="-279400" lvl="1" marL="914400" algn="l">
              <a:lnSpc>
                <a:spcPct val="100000"/>
              </a:lnSpc>
              <a:spcBef>
                <a:spcPts val="500"/>
              </a:spcBef>
              <a:spcAft>
                <a:spcPts val="0"/>
              </a:spcAft>
              <a:buClr>
                <a:schemeClr val="dk1"/>
              </a:buClr>
              <a:buSzPts val="800"/>
              <a:buChar char="•"/>
              <a:defRPr/>
            </a:lvl2pPr>
            <a:lvl3pPr indent="-279400" lvl="2" marL="1371600" algn="l">
              <a:lnSpc>
                <a:spcPct val="100000"/>
              </a:lnSpc>
              <a:spcBef>
                <a:spcPts val="500"/>
              </a:spcBef>
              <a:spcAft>
                <a:spcPts val="0"/>
              </a:spcAft>
              <a:buClr>
                <a:schemeClr val="dk1"/>
              </a:buClr>
              <a:buSzPts val="800"/>
              <a:buChar char="•"/>
              <a:defRPr/>
            </a:lvl3pPr>
            <a:lvl4pPr indent="-279400" lvl="3" marL="1828800" algn="l">
              <a:lnSpc>
                <a:spcPct val="100000"/>
              </a:lnSpc>
              <a:spcBef>
                <a:spcPts val="500"/>
              </a:spcBef>
              <a:spcAft>
                <a:spcPts val="0"/>
              </a:spcAft>
              <a:buClr>
                <a:schemeClr val="dk1"/>
              </a:buClr>
              <a:buSzPts val="800"/>
              <a:buChar char="•"/>
              <a:defRPr/>
            </a:lvl4pPr>
            <a:lvl5pPr indent="-279400" lvl="4" marL="2286000" algn="l">
              <a:lnSpc>
                <a:spcPct val="100000"/>
              </a:lnSpc>
              <a:spcBef>
                <a:spcPts val="500"/>
              </a:spcBef>
              <a:spcAft>
                <a:spcPts val="0"/>
              </a:spcAft>
              <a:buClr>
                <a:schemeClr val="dk1"/>
              </a:buClr>
              <a:buSzPts val="8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24"/>
          <p:cNvSpPr txBox="1"/>
          <p:nvPr>
            <p:ph idx="10" type="dt"/>
          </p:nvPr>
        </p:nvSpPr>
        <p:spPr>
          <a:xfrm>
            <a:off x="6625486" y="4832078"/>
            <a:ext cx="20574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Miami Red" type="blank">
  <p:cSld name="BLANK">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25"/>
          <p:cNvSpPr txBox="1"/>
          <p:nvPr>
            <p:ph idx="10" type="dt"/>
          </p:nvPr>
        </p:nvSpPr>
        <p:spPr>
          <a:xfrm>
            <a:off x="6625486" y="4832078"/>
            <a:ext cx="20574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Miami Red">
  <p:cSld name="1_Blank Miami Red">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6"/>
          <p:cNvSpPr txBox="1"/>
          <p:nvPr>
            <p:ph idx="10" type="dt"/>
          </p:nvPr>
        </p:nvSpPr>
        <p:spPr>
          <a:xfrm>
            <a:off x="6625486" y="4832078"/>
            <a:ext cx="20574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an">
  <p:cSld name="1_Blank Tan">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7"/>
          <p:cNvSpPr txBox="1"/>
          <p:nvPr>
            <p:ph idx="10" type="dt"/>
          </p:nvPr>
        </p:nvSpPr>
        <p:spPr>
          <a:xfrm>
            <a:off x="6625486" y="4832078"/>
            <a:ext cx="20574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an">
  <p:cSld name="1_Two Content Tan">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28"/>
          <p:cNvSpPr txBox="1"/>
          <p:nvPr>
            <p:ph type="title"/>
          </p:nvPr>
        </p:nvSpPr>
        <p:spPr>
          <a:xfrm>
            <a:off x="461114" y="273844"/>
            <a:ext cx="8229600" cy="823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28"/>
          <p:cNvSpPr txBox="1"/>
          <p:nvPr>
            <p:ph idx="1" type="body"/>
          </p:nvPr>
        </p:nvSpPr>
        <p:spPr>
          <a:xfrm>
            <a:off x="461114" y="1243365"/>
            <a:ext cx="3977700" cy="3291900"/>
          </a:xfrm>
          <a:prstGeom prst="rect">
            <a:avLst/>
          </a:prstGeom>
          <a:noFill/>
          <a:ln>
            <a:noFill/>
          </a:ln>
        </p:spPr>
        <p:txBody>
          <a:bodyPr anchorCtr="0" anchor="t" bIns="34275" lIns="68575" spcFirstLastPara="1" rIns="68575" wrap="square" tIns="34275">
            <a:normAutofit/>
          </a:bodyPr>
          <a:lstStyle>
            <a:lvl1pPr indent="-279400" lvl="0" marL="457200" algn="l">
              <a:lnSpc>
                <a:spcPct val="100000"/>
              </a:lnSpc>
              <a:spcBef>
                <a:spcPts val="0"/>
              </a:spcBef>
              <a:spcAft>
                <a:spcPts val="0"/>
              </a:spcAft>
              <a:buClr>
                <a:schemeClr val="dk1"/>
              </a:buClr>
              <a:buSzPts val="800"/>
              <a:buChar char="•"/>
              <a:defRPr/>
            </a:lvl1pPr>
            <a:lvl2pPr indent="-279400" lvl="1" marL="914400" algn="l">
              <a:lnSpc>
                <a:spcPct val="100000"/>
              </a:lnSpc>
              <a:spcBef>
                <a:spcPts val="500"/>
              </a:spcBef>
              <a:spcAft>
                <a:spcPts val="0"/>
              </a:spcAft>
              <a:buClr>
                <a:schemeClr val="dk1"/>
              </a:buClr>
              <a:buSzPts val="800"/>
              <a:buChar char="•"/>
              <a:defRPr/>
            </a:lvl2pPr>
            <a:lvl3pPr indent="-279400" lvl="2" marL="1371600" algn="l">
              <a:lnSpc>
                <a:spcPct val="100000"/>
              </a:lnSpc>
              <a:spcBef>
                <a:spcPts val="500"/>
              </a:spcBef>
              <a:spcAft>
                <a:spcPts val="0"/>
              </a:spcAft>
              <a:buClr>
                <a:schemeClr val="dk1"/>
              </a:buClr>
              <a:buSzPts val="800"/>
              <a:buChar char="•"/>
              <a:defRPr/>
            </a:lvl3pPr>
            <a:lvl4pPr indent="-279400" lvl="3" marL="1828800" algn="l">
              <a:lnSpc>
                <a:spcPct val="100000"/>
              </a:lnSpc>
              <a:spcBef>
                <a:spcPts val="500"/>
              </a:spcBef>
              <a:spcAft>
                <a:spcPts val="0"/>
              </a:spcAft>
              <a:buClr>
                <a:schemeClr val="dk1"/>
              </a:buClr>
              <a:buSzPts val="800"/>
              <a:buChar char="•"/>
              <a:defRPr/>
            </a:lvl4pPr>
            <a:lvl5pPr indent="-279400" lvl="4" marL="2286000" algn="l">
              <a:lnSpc>
                <a:spcPct val="100000"/>
              </a:lnSpc>
              <a:spcBef>
                <a:spcPts val="500"/>
              </a:spcBef>
              <a:spcAft>
                <a:spcPts val="0"/>
              </a:spcAft>
              <a:buClr>
                <a:schemeClr val="dk1"/>
              </a:buClr>
              <a:buSzPts val="8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9" name="Google Shape;119;p28"/>
          <p:cNvSpPr txBox="1"/>
          <p:nvPr>
            <p:ph idx="2" type="body"/>
          </p:nvPr>
        </p:nvSpPr>
        <p:spPr>
          <a:xfrm>
            <a:off x="4713074" y="1243365"/>
            <a:ext cx="3977700" cy="3291900"/>
          </a:xfrm>
          <a:prstGeom prst="rect">
            <a:avLst/>
          </a:prstGeom>
          <a:noFill/>
          <a:ln>
            <a:noFill/>
          </a:ln>
        </p:spPr>
        <p:txBody>
          <a:bodyPr anchorCtr="0" anchor="t" bIns="34275" lIns="68575" spcFirstLastPara="1" rIns="68575" wrap="square" tIns="34275">
            <a:normAutofit/>
          </a:bodyPr>
          <a:lstStyle>
            <a:lvl1pPr indent="-279400" lvl="0" marL="457200" algn="l">
              <a:lnSpc>
                <a:spcPct val="100000"/>
              </a:lnSpc>
              <a:spcBef>
                <a:spcPts val="0"/>
              </a:spcBef>
              <a:spcAft>
                <a:spcPts val="0"/>
              </a:spcAft>
              <a:buClr>
                <a:schemeClr val="dk1"/>
              </a:buClr>
              <a:buSzPts val="800"/>
              <a:buChar char="•"/>
              <a:defRPr/>
            </a:lvl1pPr>
            <a:lvl2pPr indent="-279400" lvl="1" marL="914400" algn="l">
              <a:lnSpc>
                <a:spcPct val="100000"/>
              </a:lnSpc>
              <a:spcBef>
                <a:spcPts val="500"/>
              </a:spcBef>
              <a:spcAft>
                <a:spcPts val="0"/>
              </a:spcAft>
              <a:buClr>
                <a:schemeClr val="dk1"/>
              </a:buClr>
              <a:buSzPts val="800"/>
              <a:buChar char="•"/>
              <a:defRPr/>
            </a:lvl2pPr>
            <a:lvl3pPr indent="-279400" lvl="2" marL="1371600" algn="l">
              <a:lnSpc>
                <a:spcPct val="100000"/>
              </a:lnSpc>
              <a:spcBef>
                <a:spcPts val="500"/>
              </a:spcBef>
              <a:spcAft>
                <a:spcPts val="0"/>
              </a:spcAft>
              <a:buClr>
                <a:schemeClr val="dk1"/>
              </a:buClr>
              <a:buSzPts val="800"/>
              <a:buChar char="•"/>
              <a:defRPr/>
            </a:lvl3pPr>
            <a:lvl4pPr indent="-279400" lvl="3" marL="1828800" algn="l">
              <a:lnSpc>
                <a:spcPct val="100000"/>
              </a:lnSpc>
              <a:spcBef>
                <a:spcPts val="500"/>
              </a:spcBef>
              <a:spcAft>
                <a:spcPts val="0"/>
              </a:spcAft>
              <a:buClr>
                <a:schemeClr val="dk1"/>
              </a:buClr>
              <a:buSzPts val="800"/>
              <a:buChar char="•"/>
              <a:defRPr/>
            </a:lvl4pPr>
            <a:lvl5pPr indent="-279400" lvl="4" marL="2286000" algn="l">
              <a:lnSpc>
                <a:spcPct val="100000"/>
              </a:lnSpc>
              <a:spcBef>
                <a:spcPts val="500"/>
              </a:spcBef>
              <a:spcAft>
                <a:spcPts val="0"/>
              </a:spcAft>
              <a:buClr>
                <a:schemeClr val="dk1"/>
              </a:buClr>
              <a:buSzPts val="8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 name="Google Shape;120;p28"/>
          <p:cNvSpPr txBox="1"/>
          <p:nvPr>
            <p:ph idx="10" type="dt"/>
          </p:nvPr>
        </p:nvSpPr>
        <p:spPr>
          <a:xfrm>
            <a:off x="6625486" y="4832078"/>
            <a:ext cx="20574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Miami Red" type="twoTxTwoObj">
  <p:cSld name="TWO_OBJECTS_WITH_TEXT">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9"/>
          <p:cNvSpPr txBox="1"/>
          <p:nvPr>
            <p:ph type="title"/>
          </p:nvPr>
        </p:nvSpPr>
        <p:spPr>
          <a:xfrm>
            <a:off x="457200" y="273843"/>
            <a:ext cx="8229600" cy="823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3" name="Google Shape;123;p29"/>
          <p:cNvSpPr txBox="1"/>
          <p:nvPr>
            <p:ph idx="1" type="body"/>
          </p:nvPr>
        </p:nvSpPr>
        <p:spPr>
          <a:xfrm>
            <a:off x="457199" y="1223470"/>
            <a:ext cx="3977700" cy="411600"/>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0"/>
              </a:spcBef>
              <a:spcAft>
                <a:spcPts val="0"/>
              </a:spcAft>
              <a:buClr>
                <a:schemeClr val="dk2"/>
              </a:buClr>
              <a:buSzPts val="1100"/>
              <a:buFont typeface="Arial"/>
              <a:buNone/>
              <a:defRPr b="1" sz="1800">
                <a:solidFill>
                  <a:schemeClr val="dk2"/>
                </a:solidFill>
              </a:defRPr>
            </a:lvl1pPr>
            <a:lvl2pPr indent="-228600" lvl="1" marL="914400" algn="l">
              <a:lnSpc>
                <a:spcPct val="100000"/>
              </a:lnSpc>
              <a:spcBef>
                <a:spcPts val="500"/>
              </a:spcBef>
              <a:spcAft>
                <a:spcPts val="0"/>
              </a:spcAft>
              <a:buClr>
                <a:schemeClr val="dk1"/>
              </a:buClr>
              <a:buSzPts val="900"/>
              <a:buFont typeface="Arial"/>
              <a:buNone/>
              <a:defRPr b="1" sz="1500"/>
            </a:lvl2pPr>
            <a:lvl3pPr indent="-228600" lvl="2" marL="1371600" algn="l">
              <a:lnSpc>
                <a:spcPct val="100000"/>
              </a:lnSpc>
              <a:spcBef>
                <a:spcPts val="500"/>
              </a:spcBef>
              <a:spcAft>
                <a:spcPts val="0"/>
              </a:spcAft>
              <a:buClr>
                <a:schemeClr val="dk1"/>
              </a:buClr>
              <a:buSzPts val="800"/>
              <a:buFont typeface="Arial"/>
              <a:buNone/>
              <a:defRPr b="1" sz="1400"/>
            </a:lvl3pPr>
            <a:lvl4pPr indent="-228600" lvl="3" marL="1828800" algn="l">
              <a:lnSpc>
                <a:spcPct val="100000"/>
              </a:lnSpc>
              <a:spcBef>
                <a:spcPts val="500"/>
              </a:spcBef>
              <a:spcAft>
                <a:spcPts val="0"/>
              </a:spcAft>
              <a:buClr>
                <a:schemeClr val="dk1"/>
              </a:buClr>
              <a:buSzPts val="700"/>
              <a:buFont typeface="Arial"/>
              <a:buNone/>
              <a:defRPr b="1" sz="1200"/>
            </a:lvl4pPr>
            <a:lvl5pPr indent="-228600" lvl="4" marL="2286000" algn="l">
              <a:lnSpc>
                <a:spcPct val="100000"/>
              </a:lnSpc>
              <a:spcBef>
                <a:spcPts val="500"/>
              </a:spcBef>
              <a:spcAft>
                <a:spcPts val="0"/>
              </a:spcAft>
              <a:buClr>
                <a:schemeClr val="dk1"/>
              </a:buClr>
              <a:buSzPts val="700"/>
              <a:buFont typeface="Arial"/>
              <a:buNone/>
              <a:defRPr b="1" sz="1200"/>
            </a:lvl5pPr>
            <a:lvl6pPr indent="-228600" lvl="5" marL="2743200" algn="l">
              <a:lnSpc>
                <a:spcPct val="90000"/>
              </a:lnSpc>
              <a:spcBef>
                <a:spcPts val="5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24" name="Google Shape;124;p29"/>
          <p:cNvSpPr txBox="1"/>
          <p:nvPr>
            <p:ph idx="2" type="body"/>
          </p:nvPr>
        </p:nvSpPr>
        <p:spPr>
          <a:xfrm>
            <a:off x="457200" y="1708460"/>
            <a:ext cx="3977700" cy="2811900"/>
          </a:xfrm>
          <a:prstGeom prst="rect">
            <a:avLst/>
          </a:prstGeom>
          <a:noFill/>
          <a:ln>
            <a:noFill/>
          </a:ln>
        </p:spPr>
        <p:txBody>
          <a:bodyPr anchorCtr="0" anchor="t" bIns="34275" lIns="68575" spcFirstLastPara="1" rIns="68575" wrap="square" tIns="34275">
            <a:normAutofit/>
          </a:bodyPr>
          <a:lstStyle>
            <a:lvl1pPr indent="-279400" lvl="0" marL="457200" algn="l">
              <a:lnSpc>
                <a:spcPct val="100000"/>
              </a:lnSpc>
              <a:spcBef>
                <a:spcPts val="0"/>
              </a:spcBef>
              <a:spcAft>
                <a:spcPts val="0"/>
              </a:spcAft>
              <a:buClr>
                <a:schemeClr val="dk1"/>
              </a:buClr>
              <a:buSzPts val="800"/>
              <a:buChar char="•"/>
              <a:defRPr/>
            </a:lvl1pPr>
            <a:lvl2pPr indent="-279400" lvl="1" marL="914400" algn="l">
              <a:lnSpc>
                <a:spcPct val="100000"/>
              </a:lnSpc>
              <a:spcBef>
                <a:spcPts val="500"/>
              </a:spcBef>
              <a:spcAft>
                <a:spcPts val="0"/>
              </a:spcAft>
              <a:buClr>
                <a:schemeClr val="dk1"/>
              </a:buClr>
              <a:buSzPts val="800"/>
              <a:buChar char="•"/>
              <a:defRPr/>
            </a:lvl2pPr>
            <a:lvl3pPr indent="-279400" lvl="2" marL="1371600" algn="l">
              <a:lnSpc>
                <a:spcPct val="100000"/>
              </a:lnSpc>
              <a:spcBef>
                <a:spcPts val="500"/>
              </a:spcBef>
              <a:spcAft>
                <a:spcPts val="0"/>
              </a:spcAft>
              <a:buClr>
                <a:schemeClr val="dk1"/>
              </a:buClr>
              <a:buSzPts val="800"/>
              <a:buChar char="•"/>
              <a:defRPr/>
            </a:lvl3pPr>
            <a:lvl4pPr indent="-279400" lvl="3" marL="1828800" algn="l">
              <a:lnSpc>
                <a:spcPct val="100000"/>
              </a:lnSpc>
              <a:spcBef>
                <a:spcPts val="500"/>
              </a:spcBef>
              <a:spcAft>
                <a:spcPts val="0"/>
              </a:spcAft>
              <a:buClr>
                <a:schemeClr val="dk1"/>
              </a:buClr>
              <a:buSzPts val="800"/>
              <a:buChar char="•"/>
              <a:defRPr/>
            </a:lvl4pPr>
            <a:lvl5pPr indent="-279400" lvl="4" marL="2286000" algn="l">
              <a:lnSpc>
                <a:spcPct val="100000"/>
              </a:lnSpc>
              <a:spcBef>
                <a:spcPts val="500"/>
              </a:spcBef>
              <a:spcAft>
                <a:spcPts val="0"/>
              </a:spcAft>
              <a:buClr>
                <a:schemeClr val="dk1"/>
              </a:buClr>
              <a:buSzPts val="8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5" name="Google Shape;125;p29"/>
          <p:cNvSpPr txBox="1"/>
          <p:nvPr>
            <p:ph idx="3" type="body"/>
          </p:nvPr>
        </p:nvSpPr>
        <p:spPr>
          <a:xfrm>
            <a:off x="4705246" y="1223470"/>
            <a:ext cx="3977700" cy="411600"/>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0"/>
              </a:spcBef>
              <a:spcAft>
                <a:spcPts val="0"/>
              </a:spcAft>
              <a:buClr>
                <a:schemeClr val="dk2"/>
              </a:buClr>
              <a:buSzPts val="1100"/>
              <a:buFont typeface="Arial"/>
              <a:buNone/>
              <a:defRPr b="1" sz="1800">
                <a:solidFill>
                  <a:schemeClr val="dk2"/>
                </a:solidFill>
              </a:defRPr>
            </a:lvl1pPr>
            <a:lvl2pPr indent="-228600" lvl="1" marL="914400" algn="l">
              <a:lnSpc>
                <a:spcPct val="100000"/>
              </a:lnSpc>
              <a:spcBef>
                <a:spcPts val="500"/>
              </a:spcBef>
              <a:spcAft>
                <a:spcPts val="0"/>
              </a:spcAft>
              <a:buClr>
                <a:schemeClr val="dk1"/>
              </a:buClr>
              <a:buSzPts val="900"/>
              <a:buFont typeface="Arial"/>
              <a:buNone/>
              <a:defRPr b="1" sz="1500"/>
            </a:lvl2pPr>
            <a:lvl3pPr indent="-228600" lvl="2" marL="1371600" algn="l">
              <a:lnSpc>
                <a:spcPct val="100000"/>
              </a:lnSpc>
              <a:spcBef>
                <a:spcPts val="500"/>
              </a:spcBef>
              <a:spcAft>
                <a:spcPts val="0"/>
              </a:spcAft>
              <a:buClr>
                <a:schemeClr val="dk1"/>
              </a:buClr>
              <a:buSzPts val="800"/>
              <a:buFont typeface="Arial"/>
              <a:buNone/>
              <a:defRPr b="1" sz="1400"/>
            </a:lvl3pPr>
            <a:lvl4pPr indent="-228600" lvl="3" marL="1828800" algn="l">
              <a:lnSpc>
                <a:spcPct val="100000"/>
              </a:lnSpc>
              <a:spcBef>
                <a:spcPts val="500"/>
              </a:spcBef>
              <a:spcAft>
                <a:spcPts val="0"/>
              </a:spcAft>
              <a:buClr>
                <a:schemeClr val="dk1"/>
              </a:buClr>
              <a:buSzPts val="700"/>
              <a:buFont typeface="Arial"/>
              <a:buNone/>
              <a:defRPr b="1" sz="1200"/>
            </a:lvl4pPr>
            <a:lvl5pPr indent="-228600" lvl="4" marL="2286000" algn="l">
              <a:lnSpc>
                <a:spcPct val="100000"/>
              </a:lnSpc>
              <a:spcBef>
                <a:spcPts val="500"/>
              </a:spcBef>
              <a:spcAft>
                <a:spcPts val="0"/>
              </a:spcAft>
              <a:buClr>
                <a:schemeClr val="dk1"/>
              </a:buClr>
              <a:buSzPts val="700"/>
              <a:buFont typeface="Arial"/>
              <a:buNone/>
              <a:defRPr b="1" sz="1200"/>
            </a:lvl5pPr>
            <a:lvl6pPr indent="-228600" lvl="5" marL="2743200" algn="l">
              <a:lnSpc>
                <a:spcPct val="90000"/>
              </a:lnSpc>
              <a:spcBef>
                <a:spcPts val="5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26" name="Google Shape;126;p29"/>
          <p:cNvSpPr txBox="1"/>
          <p:nvPr>
            <p:ph idx="4" type="body"/>
          </p:nvPr>
        </p:nvSpPr>
        <p:spPr>
          <a:xfrm>
            <a:off x="4705246" y="1708460"/>
            <a:ext cx="3977700" cy="2811900"/>
          </a:xfrm>
          <a:prstGeom prst="rect">
            <a:avLst/>
          </a:prstGeom>
          <a:noFill/>
          <a:ln>
            <a:noFill/>
          </a:ln>
        </p:spPr>
        <p:txBody>
          <a:bodyPr anchorCtr="0" anchor="t" bIns="34275" lIns="68575" spcFirstLastPara="1" rIns="68575" wrap="square" tIns="34275">
            <a:normAutofit/>
          </a:bodyPr>
          <a:lstStyle>
            <a:lvl1pPr indent="-279400" lvl="0" marL="457200" algn="l">
              <a:lnSpc>
                <a:spcPct val="100000"/>
              </a:lnSpc>
              <a:spcBef>
                <a:spcPts val="0"/>
              </a:spcBef>
              <a:spcAft>
                <a:spcPts val="0"/>
              </a:spcAft>
              <a:buClr>
                <a:schemeClr val="dk1"/>
              </a:buClr>
              <a:buSzPts val="800"/>
              <a:buChar char="•"/>
              <a:defRPr/>
            </a:lvl1pPr>
            <a:lvl2pPr indent="-279400" lvl="1" marL="914400" algn="l">
              <a:lnSpc>
                <a:spcPct val="100000"/>
              </a:lnSpc>
              <a:spcBef>
                <a:spcPts val="500"/>
              </a:spcBef>
              <a:spcAft>
                <a:spcPts val="0"/>
              </a:spcAft>
              <a:buClr>
                <a:schemeClr val="dk1"/>
              </a:buClr>
              <a:buSzPts val="800"/>
              <a:buChar char="•"/>
              <a:defRPr/>
            </a:lvl2pPr>
            <a:lvl3pPr indent="-279400" lvl="2" marL="1371600" algn="l">
              <a:lnSpc>
                <a:spcPct val="100000"/>
              </a:lnSpc>
              <a:spcBef>
                <a:spcPts val="500"/>
              </a:spcBef>
              <a:spcAft>
                <a:spcPts val="0"/>
              </a:spcAft>
              <a:buClr>
                <a:schemeClr val="dk1"/>
              </a:buClr>
              <a:buSzPts val="800"/>
              <a:buChar char="•"/>
              <a:defRPr/>
            </a:lvl3pPr>
            <a:lvl4pPr indent="-279400" lvl="3" marL="1828800" algn="l">
              <a:lnSpc>
                <a:spcPct val="100000"/>
              </a:lnSpc>
              <a:spcBef>
                <a:spcPts val="500"/>
              </a:spcBef>
              <a:spcAft>
                <a:spcPts val="0"/>
              </a:spcAft>
              <a:buClr>
                <a:schemeClr val="dk1"/>
              </a:buClr>
              <a:buSzPts val="800"/>
              <a:buChar char="•"/>
              <a:defRPr/>
            </a:lvl4pPr>
            <a:lvl5pPr indent="-279400" lvl="4" marL="2286000" algn="l">
              <a:lnSpc>
                <a:spcPct val="100000"/>
              </a:lnSpc>
              <a:spcBef>
                <a:spcPts val="500"/>
              </a:spcBef>
              <a:spcAft>
                <a:spcPts val="0"/>
              </a:spcAft>
              <a:buClr>
                <a:schemeClr val="dk1"/>
              </a:buClr>
              <a:buSzPts val="8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7" name="Google Shape;127;p29"/>
          <p:cNvSpPr txBox="1"/>
          <p:nvPr>
            <p:ph idx="10" type="dt"/>
          </p:nvPr>
        </p:nvSpPr>
        <p:spPr>
          <a:xfrm>
            <a:off x="6625486" y="4832078"/>
            <a:ext cx="20574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Miami Red">
  <p:cSld name="1_Comparison Miami Red">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30"/>
          <p:cNvSpPr txBox="1"/>
          <p:nvPr>
            <p:ph type="title"/>
          </p:nvPr>
        </p:nvSpPr>
        <p:spPr>
          <a:xfrm>
            <a:off x="457200" y="273843"/>
            <a:ext cx="8229600" cy="823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0" name="Google Shape;130;p30"/>
          <p:cNvSpPr txBox="1"/>
          <p:nvPr>
            <p:ph idx="1" type="body"/>
          </p:nvPr>
        </p:nvSpPr>
        <p:spPr>
          <a:xfrm>
            <a:off x="457199" y="1223470"/>
            <a:ext cx="3977700" cy="411600"/>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0"/>
              </a:spcBef>
              <a:spcAft>
                <a:spcPts val="0"/>
              </a:spcAft>
              <a:buClr>
                <a:schemeClr val="dk2"/>
              </a:buClr>
              <a:buSzPts val="1100"/>
              <a:buFont typeface="Arial"/>
              <a:buNone/>
              <a:defRPr b="1" sz="1800">
                <a:solidFill>
                  <a:schemeClr val="dk2"/>
                </a:solidFill>
              </a:defRPr>
            </a:lvl1pPr>
            <a:lvl2pPr indent="-228600" lvl="1" marL="914400" algn="l">
              <a:lnSpc>
                <a:spcPct val="100000"/>
              </a:lnSpc>
              <a:spcBef>
                <a:spcPts val="500"/>
              </a:spcBef>
              <a:spcAft>
                <a:spcPts val="0"/>
              </a:spcAft>
              <a:buClr>
                <a:schemeClr val="dk1"/>
              </a:buClr>
              <a:buSzPts val="900"/>
              <a:buFont typeface="Arial"/>
              <a:buNone/>
              <a:defRPr b="1" sz="1500"/>
            </a:lvl2pPr>
            <a:lvl3pPr indent="-228600" lvl="2" marL="1371600" algn="l">
              <a:lnSpc>
                <a:spcPct val="100000"/>
              </a:lnSpc>
              <a:spcBef>
                <a:spcPts val="500"/>
              </a:spcBef>
              <a:spcAft>
                <a:spcPts val="0"/>
              </a:spcAft>
              <a:buClr>
                <a:schemeClr val="dk1"/>
              </a:buClr>
              <a:buSzPts val="800"/>
              <a:buFont typeface="Arial"/>
              <a:buNone/>
              <a:defRPr b="1" sz="1400"/>
            </a:lvl3pPr>
            <a:lvl4pPr indent="-228600" lvl="3" marL="1828800" algn="l">
              <a:lnSpc>
                <a:spcPct val="100000"/>
              </a:lnSpc>
              <a:spcBef>
                <a:spcPts val="500"/>
              </a:spcBef>
              <a:spcAft>
                <a:spcPts val="0"/>
              </a:spcAft>
              <a:buClr>
                <a:schemeClr val="dk1"/>
              </a:buClr>
              <a:buSzPts val="700"/>
              <a:buFont typeface="Arial"/>
              <a:buNone/>
              <a:defRPr b="1" sz="1200"/>
            </a:lvl4pPr>
            <a:lvl5pPr indent="-228600" lvl="4" marL="2286000" algn="l">
              <a:lnSpc>
                <a:spcPct val="100000"/>
              </a:lnSpc>
              <a:spcBef>
                <a:spcPts val="500"/>
              </a:spcBef>
              <a:spcAft>
                <a:spcPts val="0"/>
              </a:spcAft>
              <a:buClr>
                <a:schemeClr val="dk1"/>
              </a:buClr>
              <a:buSzPts val="700"/>
              <a:buFont typeface="Arial"/>
              <a:buNone/>
              <a:defRPr b="1" sz="1200"/>
            </a:lvl5pPr>
            <a:lvl6pPr indent="-228600" lvl="5" marL="2743200" algn="l">
              <a:lnSpc>
                <a:spcPct val="90000"/>
              </a:lnSpc>
              <a:spcBef>
                <a:spcPts val="5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31" name="Google Shape;131;p30"/>
          <p:cNvSpPr txBox="1"/>
          <p:nvPr>
            <p:ph idx="2" type="body"/>
          </p:nvPr>
        </p:nvSpPr>
        <p:spPr>
          <a:xfrm>
            <a:off x="457200" y="1708460"/>
            <a:ext cx="3977700" cy="2811900"/>
          </a:xfrm>
          <a:prstGeom prst="rect">
            <a:avLst/>
          </a:prstGeom>
          <a:noFill/>
          <a:ln>
            <a:noFill/>
          </a:ln>
        </p:spPr>
        <p:txBody>
          <a:bodyPr anchorCtr="0" anchor="t" bIns="34275" lIns="68575" spcFirstLastPara="1" rIns="68575" wrap="square" tIns="34275">
            <a:normAutofit/>
          </a:bodyPr>
          <a:lstStyle>
            <a:lvl1pPr indent="-279400" lvl="0" marL="457200" algn="l">
              <a:lnSpc>
                <a:spcPct val="100000"/>
              </a:lnSpc>
              <a:spcBef>
                <a:spcPts val="0"/>
              </a:spcBef>
              <a:spcAft>
                <a:spcPts val="0"/>
              </a:spcAft>
              <a:buClr>
                <a:schemeClr val="dk1"/>
              </a:buClr>
              <a:buSzPts val="800"/>
              <a:buChar char="•"/>
              <a:defRPr/>
            </a:lvl1pPr>
            <a:lvl2pPr indent="-279400" lvl="1" marL="914400" algn="l">
              <a:lnSpc>
                <a:spcPct val="100000"/>
              </a:lnSpc>
              <a:spcBef>
                <a:spcPts val="500"/>
              </a:spcBef>
              <a:spcAft>
                <a:spcPts val="0"/>
              </a:spcAft>
              <a:buClr>
                <a:schemeClr val="dk1"/>
              </a:buClr>
              <a:buSzPts val="800"/>
              <a:buChar char="•"/>
              <a:defRPr/>
            </a:lvl2pPr>
            <a:lvl3pPr indent="-279400" lvl="2" marL="1371600" algn="l">
              <a:lnSpc>
                <a:spcPct val="100000"/>
              </a:lnSpc>
              <a:spcBef>
                <a:spcPts val="500"/>
              </a:spcBef>
              <a:spcAft>
                <a:spcPts val="0"/>
              </a:spcAft>
              <a:buClr>
                <a:schemeClr val="dk1"/>
              </a:buClr>
              <a:buSzPts val="800"/>
              <a:buChar char="•"/>
              <a:defRPr/>
            </a:lvl3pPr>
            <a:lvl4pPr indent="-279400" lvl="3" marL="1828800" algn="l">
              <a:lnSpc>
                <a:spcPct val="100000"/>
              </a:lnSpc>
              <a:spcBef>
                <a:spcPts val="500"/>
              </a:spcBef>
              <a:spcAft>
                <a:spcPts val="0"/>
              </a:spcAft>
              <a:buClr>
                <a:schemeClr val="dk1"/>
              </a:buClr>
              <a:buSzPts val="800"/>
              <a:buChar char="•"/>
              <a:defRPr/>
            </a:lvl4pPr>
            <a:lvl5pPr indent="-279400" lvl="4" marL="2286000" algn="l">
              <a:lnSpc>
                <a:spcPct val="100000"/>
              </a:lnSpc>
              <a:spcBef>
                <a:spcPts val="500"/>
              </a:spcBef>
              <a:spcAft>
                <a:spcPts val="0"/>
              </a:spcAft>
              <a:buClr>
                <a:schemeClr val="dk1"/>
              </a:buClr>
              <a:buSzPts val="8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2" name="Google Shape;132;p30"/>
          <p:cNvSpPr txBox="1"/>
          <p:nvPr>
            <p:ph idx="3" type="body"/>
          </p:nvPr>
        </p:nvSpPr>
        <p:spPr>
          <a:xfrm>
            <a:off x="4705246" y="1223470"/>
            <a:ext cx="3977700" cy="411600"/>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0"/>
              </a:spcBef>
              <a:spcAft>
                <a:spcPts val="0"/>
              </a:spcAft>
              <a:buClr>
                <a:schemeClr val="dk2"/>
              </a:buClr>
              <a:buSzPts val="1100"/>
              <a:buFont typeface="Arial"/>
              <a:buNone/>
              <a:defRPr b="1" sz="1800">
                <a:solidFill>
                  <a:schemeClr val="dk2"/>
                </a:solidFill>
              </a:defRPr>
            </a:lvl1pPr>
            <a:lvl2pPr indent="-228600" lvl="1" marL="914400" algn="l">
              <a:lnSpc>
                <a:spcPct val="100000"/>
              </a:lnSpc>
              <a:spcBef>
                <a:spcPts val="500"/>
              </a:spcBef>
              <a:spcAft>
                <a:spcPts val="0"/>
              </a:spcAft>
              <a:buClr>
                <a:schemeClr val="dk1"/>
              </a:buClr>
              <a:buSzPts val="900"/>
              <a:buFont typeface="Arial"/>
              <a:buNone/>
              <a:defRPr b="1" sz="1500"/>
            </a:lvl2pPr>
            <a:lvl3pPr indent="-228600" lvl="2" marL="1371600" algn="l">
              <a:lnSpc>
                <a:spcPct val="100000"/>
              </a:lnSpc>
              <a:spcBef>
                <a:spcPts val="500"/>
              </a:spcBef>
              <a:spcAft>
                <a:spcPts val="0"/>
              </a:spcAft>
              <a:buClr>
                <a:schemeClr val="dk1"/>
              </a:buClr>
              <a:buSzPts val="800"/>
              <a:buFont typeface="Arial"/>
              <a:buNone/>
              <a:defRPr b="1" sz="1400"/>
            </a:lvl3pPr>
            <a:lvl4pPr indent="-228600" lvl="3" marL="1828800" algn="l">
              <a:lnSpc>
                <a:spcPct val="100000"/>
              </a:lnSpc>
              <a:spcBef>
                <a:spcPts val="500"/>
              </a:spcBef>
              <a:spcAft>
                <a:spcPts val="0"/>
              </a:spcAft>
              <a:buClr>
                <a:schemeClr val="dk1"/>
              </a:buClr>
              <a:buSzPts val="700"/>
              <a:buFont typeface="Arial"/>
              <a:buNone/>
              <a:defRPr b="1" sz="1200"/>
            </a:lvl4pPr>
            <a:lvl5pPr indent="-228600" lvl="4" marL="2286000" algn="l">
              <a:lnSpc>
                <a:spcPct val="100000"/>
              </a:lnSpc>
              <a:spcBef>
                <a:spcPts val="500"/>
              </a:spcBef>
              <a:spcAft>
                <a:spcPts val="0"/>
              </a:spcAft>
              <a:buClr>
                <a:schemeClr val="dk1"/>
              </a:buClr>
              <a:buSzPts val="700"/>
              <a:buFont typeface="Arial"/>
              <a:buNone/>
              <a:defRPr b="1" sz="1200"/>
            </a:lvl5pPr>
            <a:lvl6pPr indent="-228600" lvl="5" marL="2743200" algn="l">
              <a:lnSpc>
                <a:spcPct val="90000"/>
              </a:lnSpc>
              <a:spcBef>
                <a:spcPts val="5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33" name="Google Shape;133;p30"/>
          <p:cNvSpPr txBox="1"/>
          <p:nvPr>
            <p:ph idx="4" type="body"/>
          </p:nvPr>
        </p:nvSpPr>
        <p:spPr>
          <a:xfrm>
            <a:off x="4705246" y="1708460"/>
            <a:ext cx="3977700" cy="2811900"/>
          </a:xfrm>
          <a:prstGeom prst="rect">
            <a:avLst/>
          </a:prstGeom>
          <a:noFill/>
          <a:ln>
            <a:noFill/>
          </a:ln>
        </p:spPr>
        <p:txBody>
          <a:bodyPr anchorCtr="0" anchor="t" bIns="34275" lIns="68575" spcFirstLastPara="1" rIns="68575" wrap="square" tIns="34275">
            <a:normAutofit/>
          </a:bodyPr>
          <a:lstStyle>
            <a:lvl1pPr indent="-279400" lvl="0" marL="457200" algn="l">
              <a:lnSpc>
                <a:spcPct val="100000"/>
              </a:lnSpc>
              <a:spcBef>
                <a:spcPts val="0"/>
              </a:spcBef>
              <a:spcAft>
                <a:spcPts val="0"/>
              </a:spcAft>
              <a:buClr>
                <a:schemeClr val="dk1"/>
              </a:buClr>
              <a:buSzPts val="800"/>
              <a:buChar char="•"/>
              <a:defRPr/>
            </a:lvl1pPr>
            <a:lvl2pPr indent="-279400" lvl="1" marL="914400" algn="l">
              <a:lnSpc>
                <a:spcPct val="100000"/>
              </a:lnSpc>
              <a:spcBef>
                <a:spcPts val="500"/>
              </a:spcBef>
              <a:spcAft>
                <a:spcPts val="0"/>
              </a:spcAft>
              <a:buClr>
                <a:schemeClr val="dk1"/>
              </a:buClr>
              <a:buSzPts val="800"/>
              <a:buChar char="•"/>
              <a:defRPr/>
            </a:lvl2pPr>
            <a:lvl3pPr indent="-279400" lvl="2" marL="1371600" algn="l">
              <a:lnSpc>
                <a:spcPct val="100000"/>
              </a:lnSpc>
              <a:spcBef>
                <a:spcPts val="500"/>
              </a:spcBef>
              <a:spcAft>
                <a:spcPts val="0"/>
              </a:spcAft>
              <a:buClr>
                <a:schemeClr val="dk1"/>
              </a:buClr>
              <a:buSzPts val="800"/>
              <a:buChar char="•"/>
              <a:defRPr/>
            </a:lvl3pPr>
            <a:lvl4pPr indent="-279400" lvl="3" marL="1828800" algn="l">
              <a:lnSpc>
                <a:spcPct val="100000"/>
              </a:lnSpc>
              <a:spcBef>
                <a:spcPts val="500"/>
              </a:spcBef>
              <a:spcAft>
                <a:spcPts val="0"/>
              </a:spcAft>
              <a:buClr>
                <a:schemeClr val="dk1"/>
              </a:buClr>
              <a:buSzPts val="800"/>
              <a:buChar char="•"/>
              <a:defRPr/>
            </a:lvl4pPr>
            <a:lvl5pPr indent="-279400" lvl="4" marL="2286000" algn="l">
              <a:lnSpc>
                <a:spcPct val="100000"/>
              </a:lnSpc>
              <a:spcBef>
                <a:spcPts val="500"/>
              </a:spcBef>
              <a:spcAft>
                <a:spcPts val="0"/>
              </a:spcAft>
              <a:buClr>
                <a:schemeClr val="dk1"/>
              </a:buClr>
              <a:buSzPts val="8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30"/>
          <p:cNvSpPr txBox="1"/>
          <p:nvPr>
            <p:ph idx="10" type="dt"/>
          </p:nvPr>
        </p:nvSpPr>
        <p:spPr>
          <a:xfrm>
            <a:off x="6625486" y="4832078"/>
            <a:ext cx="20574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an">
  <p:cSld name="1_Comparison Tan">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1"/>
          <p:cNvSpPr txBox="1"/>
          <p:nvPr>
            <p:ph type="title"/>
          </p:nvPr>
        </p:nvSpPr>
        <p:spPr>
          <a:xfrm>
            <a:off x="457200" y="273844"/>
            <a:ext cx="8229600" cy="823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7" name="Google Shape;137;p31"/>
          <p:cNvSpPr txBox="1"/>
          <p:nvPr>
            <p:ph idx="1" type="body"/>
          </p:nvPr>
        </p:nvSpPr>
        <p:spPr>
          <a:xfrm>
            <a:off x="457199" y="1224715"/>
            <a:ext cx="3977700" cy="411600"/>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0"/>
              </a:spcBef>
              <a:spcAft>
                <a:spcPts val="0"/>
              </a:spcAft>
              <a:buClr>
                <a:schemeClr val="dk2"/>
              </a:buClr>
              <a:buSzPts val="1100"/>
              <a:buFont typeface="Arial"/>
              <a:buNone/>
              <a:defRPr b="1" sz="1800">
                <a:solidFill>
                  <a:schemeClr val="dk2"/>
                </a:solidFill>
              </a:defRPr>
            </a:lvl1pPr>
            <a:lvl2pPr indent="-228600" lvl="1" marL="914400" algn="l">
              <a:lnSpc>
                <a:spcPct val="100000"/>
              </a:lnSpc>
              <a:spcBef>
                <a:spcPts val="500"/>
              </a:spcBef>
              <a:spcAft>
                <a:spcPts val="0"/>
              </a:spcAft>
              <a:buClr>
                <a:schemeClr val="dk1"/>
              </a:buClr>
              <a:buSzPts val="900"/>
              <a:buFont typeface="Arial"/>
              <a:buNone/>
              <a:defRPr b="1" sz="1500"/>
            </a:lvl2pPr>
            <a:lvl3pPr indent="-228600" lvl="2" marL="1371600" algn="l">
              <a:lnSpc>
                <a:spcPct val="100000"/>
              </a:lnSpc>
              <a:spcBef>
                <a:spcPts val="500"/>
              </a:spcBef>
              <a:spcAft>
                <a:spcPts val="0"/>
              </a:spcAft>
              <a:buClr>
                <a:schemeClr val="dk1"/>
              </a:buClr>
              <a:buSzPts val="800"/>
              <a:buFont typeface="Arial"/>
              <a:buNone/>
              <a:defRPr b="1" sz="1400"/>
            </a:lvl3pPr>
            <a:lvl4pPr indent="-228600" lvl="3" marL="1828800" algn="l">
              <a:lnSpc>
                <a:spcPct val="100000"/>
              </a:lnSpc>
              <a:spcBef>
                <a:spcPts val="500"/>
              </a:spcBef>
              <a:spcAft>
                <a:spcPts val="0"/>
              </a:spcAft>
              <a:buClr>
                <a:schemeClr val="dk1"/>
              </a:buClr>
              <a:buSzPts val="700"/>
              <a:buFont typeface="Arial"/>
              <a:buNone/>
              <a:defRPr b="1" sz="1200"/>
            </a:lvl4pPr>
            <a:lvl5pPr indent="-228600" lvl="4" marL="2286000" algn="l">
              <a:lnSpc>
                <a:spcPct val="100000"/>
              </a:lnSpc>
              <a:spcBef>
                <a:spcPts val="500"/>
              </a:spcBef>
              <a:spcAft>
                <a:spcPts val="0"/>
              </a:spcAft>
              <a:buClr>
                <a:schemeClr val="dk1"/>
              </a:buClr>
              <a:buSzPts val="700"/>
              <a:buFont typeface="Arial"/>
              <a:buNone/>
              <a:defRPr b="1" sz="1200"/>
            </a:lvl5pPr>
            <a:lvl6pPr indent="-228600" lvl="5" marL="2743200" algn="l">
              <a:lnSpc>
                <a:spcPct val="90000"/>
              </a:lnSpc>
              <a:spcBef>
                <a:spcPts val="5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38" name="Google Shape;138;p31"/>
          <p:cNvSpPr txBox="1"/>
          <p:nvPr>
            <p:ph idx="2" type="body"/>
          </p:nvPr>
        </p:nvSpPr>
        <p:spPr>
          <a:xfrm>
            <a:off x="457199" y="1709705"/>
            <a:ext cx="3977700" cy="2811900"/>
          </a:xfrm>
          <a:prstGeom prst="rect">
            <a:avLst/>
          </a:prstGeom>
          <a:noFill/>
          <a:ln>
            <a:noFill/>
          </a:ln>
        </p:spPr>
        <p:txBody>
          <a:bodyPr anchorCtr="0" anchor="t" bIns="34275" lIns="68575" spcFirstLastPara="1" rIns="68575" wrap="square" tIns="34275">
            <a:normAutofit/>
          </a:bodyPr>
          <a:lstStyle>
            <a:lvl1pPr indent="-279400" lvl="0" marL="457200" algn="l">
              <a:lnSpc>
                <a:spcPct val="100000"/>
              </a:lnSpc>
              <a:spcBef>
                <a:spcPts val="0"/>
              </a:spcBef>
              <a:spcAft>
                <a:spcPts val="0"/>
              </a:spcAft>
              <a:buClr>
                <a:schemeClr val="dk1"/>
              </a:buClr>
              <a:buSzPts val="800"/>
              <a:buChar char="•"/>
              <a:defRPr/>
            </a:lvl1pPr>
            <a:lvl2pPr indent="-279400" lvl="1" marL="914400" algn="l">
              <a:lnSpc>
                <a:spcPct val="100000"/>
              </a:lnSpc>
              <a:spcBef>
                <a:spcPts val="500"/>
              </a:spcBef>
              <a:spcAft>
                <a:spcPts val="0"/>
              </a:spcAft>
              <a:buClr>
                <a:schemeClr val="dk1"/>
              </a:buClr>
              <a:buSzPts val="800"/>
              <a:buChar char="•"/>
              <a:defRPr/>
            </a:lvl2pPr>
            <a:lvl3pPr indent="-279400" lvl="2" marL="1371600" algn="l">
              <a:lnSpc>
                <a:spcPct val="100000"/>
              </a:lnSpc>
              <a:spcBef>
                <a:spcPts val="500"/>
              </a:spcBef>
              <a:spcAft>
                <a:spcPts val="0"/>
              </a:spcAft>
              <a:buClr>
                <a:schemeClr val="dk1"/>
              </a:buClr>
              <a:buSzPts val="800"/>
              <a:buChar char="•"/>
              <a:defRPr/>
            </a:lvl3pPr>
            <a:lvl4pPr indent="-279400" lvl="3" marL="1828800" algn="l">
              <a:lnSpc>
                <a:spcPct val="100000"/>
              </a:lnSpc>
              <a:spcBef>
                <a:spcPts val="500"/>
              </a:spcBef>
              <a:spcAft>
                <a:spcPts val="0"/>
              </a:spcAft>
              <a:buClr>
                <a:schemeClr val="dk1"/>
              </a:buClr>
              <a:buSzPts val="800"/>
              <a:buChar char="•"/>
              <a:defRPr/>
            </a:lvl4pPr>
            <a:lvl5pPr indent="-279400" lvl="4" marL="2286000" algn="l">
              <a:lnSpc>
                <a:spcPct val="100000"/>
              </a:lnSpc>
              <a:spcBef>
                <a:spcPts val="500"/>
              </a:spcBef>
              <a:spcAft>
                <a:spcPts val="0"/>
              </a:spcAft>
              <a:buClr>
                <a:schemeClr val="dk1"/>
              </a:buClr>
              <a:buSzPts val="8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31"/>
          <p:cNvSpPr txBox="1"/>
          <p:nvPr>
            <p:ph idx="3" type="body"/>
          </p:nvPr>
        </p:nvSpPr>
        <p:spPr>
          <a:xfrm>
            <a:off x="4705246" y="1224715"/>
            <a:ext cx="3977700" cy="411600"/>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0"/>
              </a:spcBef>
              <a:spcAft>
                <a:spcPts val="0"/>
              </a:spcAft>
              <a:buClr>
                <a:schemeClr val="dk2"/>
              </a:buClr>
              <a:buSzPts val="1100"/>
              <a:buFont typeface="Arial"/>
              <a:buNone/>
              <a:defRPr b="1" sz="1800">
                <a:solidFill>
                  <a:schemeClr val="dk2"/>
                </a:solidFill>
              </a:defRPr>
            </a:lvl1pPr>
            <a:lvl2pPr indent="-228600" lvl="1" marL="914400" algn="l">
              <a:lnSpc>
                <a:spcPct val="100000"/>
              </a:lnSpc>
              <a:spcBef>
                <a:spcPts val="500"/>
              </a:spcBef>
              <a:spcAft>
                <a:spcPts val="0"/>
              </a:spcAft>
              <a:buClr>
                <a:schemeClr val="dk1"/>
              </a:buClr>
              <a:buSzPts val="900"/>
              <a:buFont typeface="Arial"/>
              <a:buNone/>
              <a:defRPr b="1" sz="1500"/>
            </a:lvl2pPr>
            <a:lvl3pPr indent="-228600" lvl="2" marL="1371600" algn="l">
              <a:lnSpc>
                <a:spcPct val="100000"/>
              </a:lnSpc>
              <a:spcBef>
                <a:spcPts val="500"/>
              </a:spcBef>
              <a:spcAft>
                <a:spcPts val="0"/>
              </a:spcAft>
              <a:buClr>
                <a:schemeClr val="dk1"/>
              </a:buClr>
              <a:buSzPts val="800"/>
              <a:buFont typeface="Arial"/>
              <a:buNone/>
              <a:defRPr b="1" sz="1400"/>
            </a:lvl3pPr>
            <a:lvl4pPr indent="-228600" lvl="3" marL="1828800" algn="l">
              <a:lnSpc>
                <a:spcPct val="100000"/>
              </a:lnSpc>
              <a:spcBef>
                <a:spcPts val="500"/>
              </a:spcBef>
              <a:spcAft>
                <a:spcPts val="0"/>
              </a:spcAft>
              <a:buClr>
                <a:schemeClr val="dk1"/>
              </a:buClr>
              <a:buSzPts val="700"/>
              <a:buFont typeface="Arial"/>
              <a:buNone/>
              <a:defRPr b="1" sz="1200"/>
            </a:lvl4pPr>
            <a:lvl5pPr indent="-228600" lvl="4" marL="2286000" algn="l">
              <a:lnSpc>
                <a:spcPct val="100000"/>
              </a:lnSpc>
              <a:spcBef>
                <a:spcPts val="500"/>
              </a:spcBef>
              <a:spcAft>
                <a:spcPts val="0"/>
              </a:spcAft>
              <a:buClr>
                <a:schemeClr val="dk1"/>
              </a:buClr>
              <a:buSzPts val="700"/>
              <a:buFont typeface="Arial"/>
              <a:buNone/>
              <a:defRPr b="1" sz="1200"/>
            </a:lvl5pPr>
            <a:lvl6pPr indent="-228600" lvl="5" marL="2743200" algn="l">
              <a:lnSpc>
                <a:spcPct val="90000"/>
              </a:lnSpc>
              <a:spcBef>
                <a:spcPts val="5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40" name="Google Shape;140;p31"/>
          <p:cNvSpPr txBox="1"/>
          <p:nvPr>
            <p:ph idx="4" type="body"/>
          </p:nvPr>
        </p:nvSpPr>
        <p:spPr>
          <a:xfrm>
            <a:off x="4705246" y="1709705"/>
            <a:ext cx="3977700" cy="2811900"/>
          </a:xfrm>
          <a:prstGeom prst="rect">
            <a:avLst/>
          </a:prstGeom>
          <a:noFill/>
          <a:ln>
            <a:noFill/>
          </a:ln>
        </p:spPr>
        <p:txBody>
          <a:bodyPr anchorCtr="0" anchor="t" bIns="34275" lIns="68575" spcFirstLastPara="1" rIns="68575" wrap="square" tIns="34275">
            <a:normAutofit/>
          </a:bodyPr>
          <a:lstStyle>
            <a:lvl1pPr indent="-279400" lvl="0" marL="457200" algn="l">
              <a:lnSpc>
                <a:spcPct val="100000"/>
              </a:lnSpc>
              <a:spcBef>
                <a:spcPts val="0"/>
              </a:spcBef>
              <a:spcAft>
                <a:spcPts val="0"/>
              </a:spcAft>
              <a:buClr>
                <a:schemeClr val="dk1"/>
              </a:buClr>
              <a:buSzPts val="800"/>
              <a:buChar char="•"/>
              <a:defRPr/>
            </a:lvl1pPr>
            <a:lvl2pPr indent="-279400" lvl="1" marL="914400" algn="l">
              <a:lnSpc>
                <a:spcPct val="100000"/>
              </a:lnSpc>
              <a:spcBef>
                <a:spcPts val="500"/>
              </a:spcBef>
              <a:spcAft>
                <a:spcPts val="0"/>
              </a:spcAft>
              <a:buClr>
                <a:schemeClr val="dk1"/>
              </a:buClr>
              <a:buSzPts val="800"/>
              <a:buChar char="•"/>
              <a:defRPr/>
            </a:lvl2pPr>
            <a:lvl3pPr indent="-279400" lvl="2" marL="1371600" algn="l">
              <a:lnSpc>
                <a:spcPct val="100000"/>
              </a:lnSpc>
              <a:spcBef>
                <a:spcPts val="500"/>
              </a:spcBef>
              <a:spcAft>
                <a:spcPts val="0"/>
              </a:spcAft>
              <a:buClr>
                <a:schemeClr val="dk1"/>
              </a:buClr>
              <a:buSzPts val="800"/>
              <a:buChar char="•"/>
              <a:defRPr/>
            </a:lvl3pPr>
            <a:lvl4pPr indent="-279400" lvl="3" marL="1828800" algn="l">
              <a:lnSpc>
                <a:spcPct val="100000"/>
              </a:lnSpc>
              <a:spcBef>
                <a:spcPts val="500"/>
              </a:spcBef>
              <a:spcAft>
                <a:spcPts val="0"/>
              </a:spcAft>
              <a:buClr>
                <a:schemeClr val="dk1"/>
              </a:buClr>
              <a:buSzPts val="800"/>
              <a:buChar char="•"/>
              <a:defRPr/>
            </a:lvl4pPr>
            <a:lvl5pPr indent="-279400" lvl="4" marL="2286000" algn="l">
              <a:lnSpc>
                <a:spcPct val="100000"/>
              </a:lnSpc>
              <a:spcBef>
                <a:spcPts val="500"/>
              </a:spcBef>
              <a:spcAft>
                <a:spcPts val="0"/>
              </a:spcAft>
              <a:buClr>
                <a:schemeClr val="dk1"/>
              </a:buClr>
              <a:buSzPts val="8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1" name="Google Shape;141;p31"/>
          <p:cNvSpPr txBox="1"/>
          <p:nvPr>
            <p:ph idx="10" type="dt"/>
          </p:nvPr>
        </p:nvSpPr>
        <p:spPr>
          <a:xfrm>
            <a:off x="6625486" y="4832078"/>
            <a:ext cx="20574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Miami Red" type="titleOnly">
  <p:cSld name="TITLE_ONLY">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32"/>
          <p:cNvSpPr txBox="1"/>
          <p:nvPr>
            <p:ph type="title"/>
          </p:nvPr>
        </p:nvSpPr>
        <p:spPr>
          <a:xfrm>
            <a:off x="461114" y="273844"/>
            <a:ext cx="8229600" cy="823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4" name="Google Shape;144;p32"/>
          <p:cNvSpPr txBox="1"/>
          <p:nvPr>
            <p:ph idx="10" type="dt"/>
          </p:nvPr>
        </p:nvSpPr>
        <p:spPr>
          <a:xfrm>
            <a:off x="6625486" y="4832078"/>
            <a:ext cx="20574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an">
  <p:cSld name="Title Only Tan">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33"/>
          <p:cNvSpPr txBox="1"/>
          <p:nvPr>
            <p:ph type="title"/>
          </p:nvPr>
        </p:nvSpPr>
        <p:spPr>
          <a:xfrm>
            <a:off x="461114" y="273844"/>
            <a:ext cx="8229600" cy="823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7" name="Google Shape;147;p33"/>
          <p:cNvSpPr txBox="1"/>
          <p:nvPr>
            <p:ph idx="10" type="dt"/>
          </p:nvPr>
        </p:nvSpPr>
        <p:spPr>
          <a:xfrm>
            <a:off x="6625486" y="4832078"/>
            <a:ext cx="20574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Miami Red">
  <p:cSld name="1_Title Only Miami Red">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461114" y="273844"/>
            <a:ext cx="8229600" cy="823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0" name="Google Shape;150;p34"/>
          <p:cNvSpPr txBox="1"/>
          <p:nvPr>
            <p:ph idx="10" type="dt"/>
          </p:nvPr>
        </p:nvSpPr>
        <p:spPr>
          <a:xfrm>
            <a:off x="6625486" y="4832078"/>
            <a:ext cx="20574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an">
  <p:cSld name="1_Title Only Tan">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461114" y="273844"/>
            <a:ext cx="8229600" cy="823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3" name="Google Shape;153;p35"/>
          <p:cNvSpPr txBox="1"/>
          <p:nvPr>
            <p:ph idx="10" type="dt"/>
          </p:nvPr>
        </p:nvSpPr>
        <p:spPr>
          <a:xfrm>
            <a:off x="6625486" y="4832078"/>
            <a:ext cx="20574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C41230"/>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rgbClr val="C41230"/>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19" Type="http://schemas.openxmlformats.org/officeDocument/2006/relationships/slideLayout" Target="../slideLayouts/slideLayout33.xml"/><Relationship Id="rId6" Type="http://schemas.openxmlformats.org/officeDocument/2006/relationships/slideLayout" Target="../slideLayouts/slideLayout20.xml"/><Relationship Id="rId18" Type="http://schemas.openxmlformats.org/officeDocument/2006/relationships/slideLayout" Target="../slideLayouts/slideLayout32.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461114" y="273844"/>
            <a:ext cx="8229600" cy="8232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dk1"/>
              </a:buClr>
              <a:buSzPts val="2300"/>
              <a:buFont typeface="Arial"/>
              <a:buNone/>
              <a:defRPr b="1" i="0" sz="23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2" name="Google Shape;72;p16"/>
          <p:cNvSpPr txBox="1"/>
          <p:nvPr>
            <p:ph idx="1" type="body"/>
          </p:nvPr>
        </p:nvSpPr>
        <p:spPr>
          <a:xfrm>
            <a:off x="461114" y="1243365"/>
            <a:ext cx="8229600" cy="3291900"/>
          </a:xfrm>
          <a:prstGeom prst="rect">
            <a:avLst/>
          </a:prstGeom>
          <a:noFill/>
          <a:ln>
            <a:noFill/>
          </a:ln>
        </p:spPr>
        <p:txBody>
          <a:bodyPr anchorCtr="0" anchor="t" bIns="34275" lIns="68575" spcFirstLastPara="1" rIns="68575" wrap="square" tIns="34275">
            <a:normAutofit/>
          </a:bodyPr>
          <a:lstStyle>
            <a:lvl1pPr indent="-298450" lvl="0" marL="457200" marR="0" algn="l">
              <a:lnSpc>
                <a:spcPct val="100000"/>
              </a:lnSpc>
              <a:spcBef>
                <a:spcPts val="0"/>
              </a:spcBef>
              <a:spcAft>
                <a:spcPts val="0"/>
              </a:spcAft>
              <a:buClr>
                <a:schemeClr val="dk1"/>
              </a:buClr>
              <a:buSzPts val="1100"/>
              <a:buFont typeface="Arial"/>
              <a:buChar char="•"/>
              <a:defRPr b="0" i="0" sz="1800" u="none" cap="none" strike="noStrike">
                <a:solidFill>
                  <a:schemeClr val="dk1"/>
                </a:solidFill>
                <a:latin typeface="Arial"/>
                <a:ea typeface="Arial"/>
                <a:cs typeface="Arial"/>
                <a:sym typeface="Arial"/>
              </a:defRPr>
            </a:lvl1pPr>
            <a:lvl2pPr indent="-292100" lvl="1" marL="914400" marR="0" algn="l">
              <a:lnSpc>
                <a:spcPct val="100000"/>
              </a:lnSpc>
              <a:spcBef>
                <a:spcPts val="500"/>
              </a:spcBef>
              <a:spcAft>
                <a:spcPts val="0"/>
              </a:spcAft>
              <a:buClr>
                <a:schemeClr val="dk1"/>
              </a:buClr>
              <a:buSzPts val="1000"/>
              <a:buFont typeface="Arial"/>
              <a:buChar char="•"/>
              <a:defRPr b="0" i="0" sz="1700" u="none" cap="none" strike="noStrike">
                <a:solidFill>
                  <a:schemeClr val="dk1"/>
                </a:solidFill>
                <a:latin typeface="Arial"/>
                <a:ea typeface="Arial"/>
                <a:cs typeface="Arial"/>
                <a:sym typeface="Arial"/>
              </a:defRPr>
            </a:lvl2pPr>
            <a:lvl3pPr indent="-285750" lvl="2" marL="1371600" marR="0" algn="l">
              <a:lnSpc>
                <a:spcPct val="100000"/>
              </a:lnSpc>
              <a:spcBef>
                <a:spcPts val="500"/>
              </a:spcBef>
              <a:spcAft>
                <a:spcPts val="0"/>
              </a:spcAft>
              <a:buClr>
                <a:schemeClr val="dk1"/>
              </a:buClr>
              <a:buSzPts val="900"/>
              <a:buFont typeface="Arial"/>
              <a:buChar char="•"/>
              <a:defRPr b="0" i="0" sz="1500" u="none" cap="none" strike="noStrike">
                <a:solidFill>
                  <a:schemeClr val="dk1"/>
                </a:solidFill>
                <a:latin typeface="Arial"/>
                <a:ea typeface="Arial"/>
                <a:cs typeface="Arial"/>
                <a:sym typeface="Arial"/>
              </a:defRPr>
            </a:lvl3pPr>
            <a:lvl4pPr indent="-279400" lvl="3" marL="1828800" marR="0" algn="l">
              <a:lnSpc>
                <a:spcPct val="100000"/>
              </a:lnSpc>
              <a:spcBef>
                <a:spcPts val="500"/>
              </a:spcBef>
              <a:spcAft>
                <a:spcPts val="0"/>
              </a:spcAft>
              <a:buClr>
                <a:schemeClr val="dk1"/>
              </a:buClr>
              <a:buSzPts val="800"/>
              <a:buFont typeface="Arial"/>
              <a:buChar char="•"/>
              <a:defRPr b="0" i="0" sz="1400" u="none" cap="none" strike="noStrike">
                <a:solidFill>
                  <a:schemeClr val="dk1"/>
                </a:solidFill>
                <a:latin typeface="Arial"/>
                <a:ea typeface="Arial"/>
                <a:cs typeface="Arial"/>
                <a:sym typeface="Arial"/>
              </a:defRPr>
            </a:lvl4pPr>
            <a:lvl5pPr indent="-273050" lvl="4" marL="2286000" marR="0" algn="l">
              <a:lnSpc>
                <a:spcPct val="100000"/>
              </a:lnSpc>
              <a:spcBef>
                <a:spcPts val="500"/>
              </a:spcBef>
              <a:spcAft>
                <a:spcPts val="0"/>
              </a:spcAft>
              <a:buClr>
                <a:schemeClr val="dk1"/>
              </a:buClr>
              <a:buSzPts val="700"/>
              <a:buFont typeface="Arial"/>
              <a:buChar char="•"/>
              <a:defRPr b="0" i="0" sz="1200" u="none" cap="none" strike="noStrike">
                <a:solidFill>
                  <a:schemeClr val="dk1"/>
                </a:solidFill>
                <a:latin typeface="Arial"/>
                <a:ea typeface="Arial"/>
                <a:cs typeface="Arial"/>
                <a:sym typeface="Arial"/>
              </a:defRPr>
            </a:lvl5pPr>
            <a:lvl6pPr indent="-317500" lvl="5" marL="2743200" marR="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3" name="Google Shape;73;p16"/>
          <p:cNvSpPr txBox="1"/>
          <p:nvPr>
            <p:ph idx="10" type="dt"/>
          </p:nvPr>
        </p:nvSpPr>
        <p:spPr>
          <a:xfrm>
            <a:off x="6625486" y="4832078"/>
            <a:ext cx="2057400" cy="273900"/>
          </a:xfrm>
          <a:prstGeom prst="rect">
            <a:avLst/>
          </a:prstGeom>
          <a:noFill/>
          <a:ln>
            <a:noFill/>
          </a:ln>
        </p:spPr>
        <p:txBody>
          <a:bodyPr anchorCtr="0" anchor="ctr" bIns="34275" lIns="68575" spcFirstLastPara="1" rIns="68575" wrap="square" tIns="34275">
            <a:noAutofit/>
          </a:bodyPr>
          <a:lstStyle>
            <a:lvl1pPr lvl="0" marR="0" algn="r">
              <a:lnSpc>
                <a:spcPct val="100000"/>
              </a:lnSpc>
              <a:spcBef>
                <a:spcPts val="0"/>
              </a:spcBef>
              <a:spcAft>
                <a:spcPts val="0"/>
              </a:spcAft>
              <a:buClr>
                <a:srgbClr val="000000"/>
              </a:buClr>
              <a:buSzPts val="1100"/>
              <a:buFont typeface="Arial"/>
              <a:buNone/>
              <a:defRPr b="0" i="0" sz="6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8.pn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1.png"/><Relationship Id="rId5"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1.jpg"/><Relationship Id="rId4" Type="http://schemas.openxmlformats.org/officeDocument/2006/relationships/image" Target="../media/image10.jpg"/><Relationship Id="rId5" Type="http://schemas.openxmlformats.org/officeDocument/2006/relationships/image" Target="../media/image7.jpg"/><Relationship Id="rId6"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6.jpg"/><Relationship Id="rId6"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34.png"/><Relationship Id="rId6"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3.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2.jp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3.png"/><Relationship Id="rId8"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idx="1" type="subTitle"/>
          </p:nvPr>
        </p:nvSpPr>
        <p:spPr>
          <a:xfrm>
            <a:off x="927900" y="2849075"/>
            <a:ext cx="7288200" cy="1942200"/>
          </a:xfrm>
          <a:prstGeom prst="rect">
            <a:avLst/>
          </a:prstGeom>
          <a:noFill/>
          <a:ln>
            <a:noFill/>
          </a:ln>
        </p:spPr>
        <p:txBody>
          <a:bodyPr anchorCtr="0" anchor="ctr" bIns="34275" lIns="68575" spcFirstLastPara="1" rIns="68575" wrap="square" tIns="34275">
            <a:normAutofit/>
          </a:bodyPr>
          <a:lstStyle/>
          <a:p>
            <a:pPr indent="0" lvl="0" marL="0" rtl="0" algn="ctr">
              <a:lnSpc>
                <a:spcPct val="130000"/>
              </a:lnSpc>
              <a:spcBef>
                <a:spcPts val="0"/>
              </a:spcBef>
              <a:spcAft>
                <a:spcPts val="0"/>
              </a:spcAft>
              <a:buClr>
                <a:schemeClr val="lt1"/>
              </a:buClr>
              <a:buSzPts val="1000"/>
              <a:buFont typeface="Arial"/>
              <a:buNone/>
            </a:pPr>
            <a:r>
              <a:rPr lang="en" sz="2750">
                <a:latin typeface="Oswald"/>
                <a:ea typeface="Oswald"/>
                <a:cs typeface="Oswald"/>
                <a:sym typeface="Oswald"/>
              </a:rPr>
              <a:t>Caroline Van Neste, Claire Hopfensperger, Jess Grady</a:t>
            </a:r>
            <a:endParaRPr sz="2750">
              <a:latin typeface="Oswald"/>
              <a:ea typeface="Oswald"/>
              <a:cs typeface="Oswald"/>
              <a:sym typeface="Oswald"/>
            </a:endParaRPr>
          </a:p>
          <a:p>
            <a:pPr indent="0" lvl="0" marL="0" rtl="0" algn="ctr">
              <a:lnSpc>
                <a:spcPct val="130000"/>
              </a:lnSpc>
              <a:spcBef>
                <a:spcPts val="0"/>
              </a:spcBef>
              <a:spcAft>
                <a:spcPts val="0"/>
              </a:spcAft>
              <a:buClr>
                <a:schemeClr val="lt1"/>
              </a:buClr>
              <a:buSzPts val="1000"/>
              <a:buFont typeface="Arial"/>
              <a:buNone/>
            </a:pPr>
            <a:r>
              <a:rPr lang="en" sz="2750">
                <a:latin typeface="Oswald"/>
                <a:ea typeface="Oswald"/>
                <a:cs typeface="Oswald"/>
                <a:sym typeface="Oswald"/>
              </a:rPr>
              <a:t>Advisors: Dr. Scott and Dr. Jamieson</a:t>
            </a:r>
            <a:endParaRPr sz="2750">
              <a:latin typeface="Oswald"/>
              <a:ea typeface="Oswald"/>
              <a:cs typeface="Oswald"/>
              <a:sym typeface="Oswald"/>
            </a:endParaRPr>
          </a:p>
          <a:p>
            <a:pPr indent="0" lvl="0" marL="0" rtl="0" algn="ctr">
              <a:lnSpc>
                <a:spcPct val="130000"/>
              </a:lnSpc>
              <a:spcBef>
                <a:spcPts val="0"/>
              </a:spcBef>
              <a:spcAft>
                <a:spcPts val="0"/>
              </a:spcAft>
              <a:buClr>
                <a:schemeClr val="lt1"/>
              </a:buClr>
              <a:buSzPts val="1000"/>
              <a:buFont typeface="Arial"/>
              <a:buNone/>
            </a:pPr>
            <a:r>
              <a:rPr lang="en" sz="2750">
                <a:latin typeface="Oswald"/>
                <a:ea typeface="Oswald"/>
                <a:cs typeface="Oswald"/>
                <a:sym typeface="Oswald"/>
              </a:rPr>
              <a:t>Electrical and Computer Engineering</a:t>
            </a:r>
            <a:endParaRPr sz="2750">
              <a:latin typeface="Oswald"/>
              <a:ea typeface="Oswald"/>
              <a:cs typeface="Oswald"/>
              <a:sym typeface="Oswald"/>
            </a:endParaRPr>
          </a:p>
        </p:txBody>
      </p:sp>
      <p:sp>
        <p:nvSpPr>
          <p:cNvPr id="159" name="Google Shape;159;p36"/>
          <p:cNvSpPr txBox="1"/>
          <p:nvPr>
            <p:ph type="ctrTitle"/>
          </p:nvPr>
        </p:nvSpPr>
        <p:spPr>
          <a:xfrm>
            <a:off x="2227850" y="941225"/>
            <a:ext cx="6788100" cy="13314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4500">
                <a:latin typeface="Oswald"/>
                <a:ea typeface="Oswald"/>
                <a:cs typeface="Oswald"/>
                <a:sym typeface="Oswald"/>
              </a:rPr>
              <a:t>Virtual Twinning to Analyze and Predict Circuit Failure</a:t>
            </a:r>
            <a:endParaRPr sz="4500">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5"/>
          <p:cNvSpPr txBox="1"/>
          <p:nvPr>
            <p:ph idx="1" type="body"/>
          </p:nvPr>
        </p:nvSpPr>
        <p:spPr>
          <a:xfrm>
            <a:off x="458363" y="1308740"/>
            <a:ext cx="8229600" cy="32919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115000"/>
              </a:lnSpc>
              <a:spcBef>
                <a:spcPts val="0"/>
              </a:spcBef>
              <a:spcAft>
                <a:spcPts val="0"/>
              </a:spcAft>
              <a:buNone/>
            </a:pPr>
            <a:r>
              <a:rPr lang="en" sz="2000" u="sng"/>
              <a:t>J-Term</a:t>
            </a:r>
            <a:r>
              <a:rPr lang="en" sz="2000"/>
              <a:t>:</a:t>
            </a:r>
            <a:endParaRPr sz="2000"/>
          </a:p>
          <a:p>
            <a:pPr indent="-342900" lvl="0" marL="457200" rtl="0" algn="l">
              <a:lnSpc>
                <a:spcPct val="115000"/>
              </a:lnSpc>
              <a:spcBef>
                <a:spcPts val="1200"/>
              </a:spcBef>
              <a:spcAft>
                <a:spcPts val="0"/>
              </a:spcAft>
              <a:buClr>
                <a:schemeClr val="dk2"/>
              </a:buClr>
              <a:buSzPts val="1800"/>
              <a:buFont typeface="Source Code Pro"/>
              <a:buChar char="●"/>
            </a:pPr>
            <a:r>
              <a:rPr lang="en"/>
              <a:t>Artificially age a set of capacitors for testing</a:t>
            </a:r>
            <a:endParaRPr/>
          </a:p>
          <a:p>
            <a:pPr indent="-342900" lvl="0" marL="457200" rtl="0" algn="l">
              <a:lnSpc>
                <a:spcPct val="115000"/>
              </a:lnSpc>
              <a:spcBef>
                <a:spcPts val="0"/>
              </a:spcBef>
              <a:spcAft>
                <a:spcPts val="0"/>
              </a:spcAft>
              <a:buClr>
                <a:schemeClr val="dk2"/>
              </a:buClr>
              <a:buSzPts val="1800"/>
              <a:buFont typeface="Source Code Pro"/>
              <a:buChar char="●"/>
            </a:pPr>
            <a:r>
              <a:rPr lang="en"/>
              <a:t>Gather performance data on the aging capacitors at set intervals</a:t>
            </a:r>
            <a:endParaRPr/>
          </a:p>
          <a:p>
            <a:pPr indent="0" lvl="0" marL="0" rtl="0" algn="l">
              <a:lnSpc>
                <a:spcPct val="115000"/>
              </a:lnSpc>
              <a:spcBef>
                <a:spcPts val="1200"/>
              </a:spcBef>
              <a:spcAft>
                <a:spcPts val="0"/>
              </a:spcAft>
              <a:buNone/>
            </a:pPr>
            <a:r>
              <a:rPr lang="en" sz="2000" u="sng"/>
              <a:t>Spring</a:t>
            </a:r>
            <a:r>
              <a:rPr lang="en" sz="2000"/>
              <a:t>:</a:t>
            </a:r>
            <a:endParaRPr sz="2000"/>
          </a:p>
          <a:p>
            <a:pPr indent="-342900" lvl="0" marL="457200" rtl="0" algn="l">
              <a:lnSpc>
                <a:spcPct val="115000"/>
              </a:lnSpc>
              <a:spcBef>
                <a:spcPts val="1200"/>
              </a:spcBef>
              <a:spcAft>
                <a:spcPts val="0"/>
              </a:spcAft>
              <a:buClr>
                <a:schemeClr val="dk2"/>
              </a:buClr>
              <a:buSzPts val="1800"/>
              <a:buFont typeface="Source Code Pro"/>
              <a:buChar char="●"/>
            </a:pPr>
            <a:r>
              <a:rPr lang="en"/>
              <a:t>Develop models of aged capacitors</a:t>
            </a:r>
            <a:endParaRPr/>
          </a:p>
          <a:p>
            <a:pPr indent="-342900" lvl="0" marL="457200" rtl="0" algn="l">
              <a:lnSpc>
                <a:spcPct val="115000"/>
              </a:lnSpc>
              <a:spcBef>
                <a:spcPts val="0"/>
              </a:spcBef>
              <a:spcAft>
                <a:spcPts val="0"/>
              </a:spcAft>
              <a:buClr>
                <a:schemeClr val="dk2"/>
              </a:buClr>
              <a:buSzPts val="1800"/>
              <a:buFont typeface="Source Code Pro"/>
              <a:buChar char="●"/>
            </a:pPr>
            <a:r>
              <a:rPr lang="en"/>
              <a:t>Develop routine to estimate age of capacitors via experimental data</a:t>
            </a:r>
            <a:endParaRPr/>
          </a:p>
          <a:p>
            <a:pPr indent="-342900" lvl="0" marL="457200" rtl="0" algn="l">
              <a:lnSpc>
                <a:spcPct val="115000"/>
              </a:lnSpc>
              <a:spcBef>
                <a:spcPts val="0"/>
              </a:spcBef>
              <a:spcAft>
                <a:spcPts val="0"/>
              </a:spcAft>
              <a:buClr>
                <a:schemeClr val="dk2"/>
              </a:buClr>
              <a:buSzPts val="1800"/>
              <a:buFont typeface="Source Code Pro"/>
              <a:buChar char="●"/>
            </a:pPr>
            <a:r>
              <a:rPr lang="en"/>
              <a:t>Rewrite programs in Rust to run on embedded system</a:t>
            </a:r>
            <a:endParaRPr/>
          </a:p>
        </p:txBody>
      </p:sp>
      <p:sp>
        <p:nvSpPr>
          <p:cNvPr id="251" name="Google Shape;251;p45"/>
          <p:cNvSpPr txBox="1"/>
          <p:nvPr>
            <p:ph type="title"/>
          </p:nvPr>
        </p:nvSpPr>
        <p:spPr>
          <a:xfrm>
            <a:off x="456014" y="339219"/>
            <a:ext cx="8229600" cy="823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300"/>
              <a:buFont typeface="Arial"/>
              <a:buNone/>
            </a:pPr>
            <a:r>
              <a:rPr lang="en" sz="3000"/>
              <a:t>Future Work</a:t>
            </a:r>
            <a:endParaRPr sz="3000"/>
          </a:p>
        </p:txBody>
      </p:sp>
      <p:sp>
        <p:nvSpPr>
          <p:cNvPr id="252" name="Google Shape;252;p45"/>
          <p:cNvSpPr txBox="1"/>
          <p:nvPr>
            <p:ph idx="1" type="body"/>
          </p:nvPr>
        </p:nvSpPr>
        <p:spPr>
          <a:xfrm>
            <a:off x="8478600" y="4621500"/>
            <a:ext cx="665400" cy="522000"/>
          </a:xfrm>
          <a:prstGeom prst="rect">
            <a:avLst/>
          </a:prstGeom>
          <a:noFill/>
          <a:ln>
            <a:noFill/>
          </a:ln>
        </p:spPr>
        <p:txBody>
          <a:bodyPr anchorCtr="0" anchor="ctr" bIns="34275" lIns="68575" spcFirstLastPara="1" rIns="68575" wrap="square" tIns="34275">
            <a:normAutofit/>
          </a:bodyPr>
          <a:lstStyle/>
          <a:p>
            <a:pPr indent="-165100" lvl="0" marL="342900" rtl="0" algn="ctr">
              <a:lnSpc>
                <a:spcPct val="100000"/>
              </a:lnSpc>
              <a:spcBef>
                <a:spcPts val="0"/>
              </a:spcBef>
              <a:spcAft>
                <a:spcPts val="0"/>
              </a:spcAft>
              <a:buClr>
                <a:schemeClr val="dk1"/>
              </a:buClr>
              <a:buSzPts val="1100"/>
              <a:buFont typeface="Arial"/>
              <a:buNone/>
            </a:pPr>
            <a:r>
              <a:rPr lang="en"/>
              <a:t>10</a:t>
            </a:r>
            <a:endParaRPr/>
          </a:p>
        </p:txBody>
      </p:sp>
      <p:pic>
        <p:nvPicPr>
          <p:cNvPr id="253" name="Google Shape;253;p45"/>
          <p:cNvPicPr preferRelativeResize="0"/>
          <p:nvPr/>
        </p:nvPicPr>
        <p:blipFill>
          <a:blip r:embed="rId3">
            <a:alphaModFix/>
          </a:blip>
          <a:stretch>
            <a:fillRect/>
          </a:stretch>
        </p:blipFill>
        <p:spPr>
          <a:xfrm>
            <a:off x="7036315" y="514700"/>
            <a:ext cx="851385" cy="908150"/>
          </a:xfrm>
          <a:prstGeom prst="rect">
            <a:avLst/>
          </a:prstGeom>
          <a:noFill/>
          <a:ln>
            <a:noFill/>
          </a:ln>
        </p:spPr>
      </p:pic>
      <p:pic>
        <p:nvPicPr>
          <p:cNvPr id="254" name="Google Shape;254;p45"/>
          <p:cNvPicPr preferRelativeResize="0"/>
          <p:nvPr/>
        </p:nvPicPr>
        <p:blipFill>
          <a:blip r:embed="rId4">
            <a:alphaModFix/>
          </a:blip>
          <a:stretch>
            <a:fillRect/>
          </a:stretch>
        </p:blipFill>
        <p:spPr>
          <a:xfrm>
            <a:off x="3443075" y="514700"/>
            <a:ext cx="908150" cy="908150"/>
          </a:xfrm>
          <a:prstGeom prst="rect">
            <a:avLst/>
          </a:prstGeom>
          <a:noFill/>
          <a:ln>
            <a:noFill/>
          </a:ln>
        </p:spPr>
      </p:pic>
      <p:pic>
        <p:nvPicPr>
          <p:cNvPr id="255" name="Google Shape;255;p45"/>
          <p:cNvPicPr preferRelativeResize="0"/>
          <p:nvPr/>
        </p:nvPicPr>
        <p:blipFill>
          <a:blip r:embed="rId5">
            <a:alphaModFix/>
          </a:blip>
          <a:stretch>
            <a:fillRect/>
          </a:stretch>
        </p:blipFill>
        <p:spPr>
          <a:xfrm>
            <a:off x="4965450" y="240462"/>
            <a:ext cx="1456650" cy="14566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46"/>
          <p:cNvPicPr preferRelativeResize="0"/>
          <p:nvPr/>
        </p:nvPicPr>
        <p:blipFill rotWithShape="1">
          <a:blip r:embed="rId3">
            <a:alphaModFix/>
          </a:blip>
          <a:srcRect b="14893" l="0" r="0" t="11738"/>
          <a:stretch/>
        </p:blipFill>
        <p:spPr>
          <a:xfrm>
            <a:off x="1222775" y="2479400"/>
            <a:ext cx="2408625" cy="2356301"/>
          </a:xfrm>
          <a:prstGeom prst="rect">
            <a:avLst/>
          </a:prstGeom>
          <a:noFill/>
          <a:ln>
            <a:noFill/>
          </a:ln>
        </p:spPr>
      </p:pic>
      <p:sp>
        <p:nvSpPr>
          <p:cNvPr id="261" name="Google Shape;261;p46"/>
          <p:cNvSpPr txBox="1"/>
          <p:nvPr>
            <p:ph idx="1" type="body"/>
          </p:nvPr>
        </p:nvSpPr>
        <p:spPr>
          <a:xfrm>
            <a:off x="8478600" y="4621500"/>
            <a:ext cx="665400" cy="522000"/>
          </a:xfrm>
          <a:prstGeom prst="rect">
            <a:avLst/>
          </a:prstGeom>
          <a:noFill/>
          <a:ln>
            <a:noFill/>
          </a:ln>
        </p:spPr>
        <p:txBody>
          <a:bodyPr anchorCtr="0" anchor="ctr" bIns="34275" lIns="68575" spcFirstLastPara="1" rIns="68575" wrap="square" tIns="34275">
            <a:normAutofit/>
          </a:bodyPr>
          <a:lstStyle/>
          <a:p>
            <a:pPr indent="-165100" lvl="0" marL="342900" rtl="0" algn="ctr">
              <a:lnSpc>
                <a:spcPct val="100000"/>
              </a:lnSpc>
              <a:spcBef>
                <a:spcPts val="0"/>
              </a:spcBef>
              <a:spcAft>
                <a:spcPts val="0"/>
              </a:spcAft>
              <a:buClr>
                <a:schemeClr val="dk1"/>
              </a:buClr>
              <a:buSzPts val="1100"/>
              <a:buFont typeface="Arial"/>
              <a:buNone/>
            </a:pPr>
            <a:r>
              <a:rPr lang="en"/>
              <a:t>11</a:t>
            </a:r>
            <a:endParaRPr/>
          </a:p>
        </p:txBody>
      </p:sp>
      <p:pic>
        <p:nvPicPr>
          <p:cNvPr id="262" name="Google Shape;262;p46"/>
          <p:cNvPicPr preferRelativeResize="0"/>
          <p:nvPr/>
        </p:nvPicPr>
        <p:blipFill>
          <a:blip r:embed="rId4">
            <a:alphaModFix/>
          </a:blip>
          <a:stretch>
            <a:fillRect/>
          </a:stretch>
        </p:blipFill>
        <p:spPr>
          <a:xfrm>
            <a:off x="2819963" y="417675"/>
            <a:ext cx="3504075" cy="1962276"/>
          </a:xfrm>
          <a:prstGeom prst="rect">
            <a:avLst/>
          </a:prstGeom>
          <a:noFill/>
          <a:ln>
            <a:noFill/>
          </a:ln>
        </p:spPr>
      </p:pic>
      <p:pic>
        <p:nvPicPr>
          <p:cNvPr id="263" name="Google Shape;263;p46"/>
          <p:cNvPicPr preferRelativeResize="0"/>
          <p:nvPr/>
        </p:nvPicPr>
        <p:blipFill>
          <a:blip r:embed="rId5">
            <a:alphaModFix/>
          </a:blip>
          <a:stretch>
            <a:fillRect/>
          </a:stretch>
        </p:blipFill>
        <p:spPr>
          <a:xfrm>
            <a:off x="5132546" y="2429675"/>
            <a:ext cx="3274330" cy="24557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7"/>
          <p:cNvSpPr txBox="1"/>
          <p:nvPr>
            <p:ph type="title"/>
          </p:nvPr>
        </p:nvSpPr>
        <p:spPr>
          <a:xfrm>
            <a:off x="311700" y="203475"/>
            <a:ext cx="8520600" cy="733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Meet the Team!</a:t>
            </a:r>
            <a:endParaRPr/>
          </a:p>
        </p:txBody>
      </p:sp>
      <p:pic>
        <p:nvPicPr>
          <p:cNvPr id="165" name="Google Shape;165;p37"/>
          <p:cNvPicPr preferRelativeResize="0"/>
          <p:nvPr/>
        </p:nvPicPr>
        <p:blipFill rotWithShape="1">
          <a:blip r:embed="rId3">
            <a:alphaModFix/>
          </a:blip>
          <a:srcRect b="7486" l="0" r="0" t="13792"/>
          <a:stretch/>
        </p:blipFill>
        <p:spPr>
          <a:xfrm>
            <a:off x="3412200" y="949250"/>
            <a:ext cx="2319599" cy="2739773"/>
          </a:xfrm>
          <a:prstGeom prst="rect">
            <a:avLst/>
          </a:prstGeom>
          <a:noFill/>
          <a:ln cap="flat" cmpd="sng" w="19050">
            <a:solidFill>
              <a:srgbClr val="C41230"/>
            </a:solidFill>
            <a:prstDash val="solid"/>
            <a:round/>
            <a:headEnd len="sm" w="sm" type="none"/>
            <a:tailEnd len="sm" w="sm" type="none"/>
          </a:ln>
        </p:spPr>
      </p:pic>
      <p:sp>
        <p:nvSpPr>
          <p:cNvPr id="166" name="Google Shape;166;p37"/>
          <p:cNvSpPr txBox="1"/>
          <p:nvPr>
            <p:ph idx="1" type="body"/>
          </p:nvPr>
        </p:nvSpPr>
        <p:spPr>
          <a:xfrm>
            <a:off x="3255300" y="3837275"/>
            <a:ext cx="2633400" cy="823200"/>
          </a:xfrm>
          <a:prstGeom prst="rect">
            <a:avLst/>
          </a:prstGeom>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lang="en" sz="1500"/>
              <a:t>Claire Hopfensperger</a:t>
            </a:r>
            <a:endParaRPr sz="1500"/>
          </a:p>
          <a:p>
            <a:pPr indent="0" lvl="0" marL="0" rtl="0" algn="ctr">
              <a:lnSpc>
                <a:spcPct val="115000"/>
              </a:lnSpc>
              <a:spcBef>
                <a:spcPts val="0"/>
              </a:spcBef>
              <a:spcAft>
                <a:spcPts val="0"/>
              </a:spcAft>
              <a:buNone/>
            </a:pPr>
            <a:r>
              <a:rPr lang="en" sz="1500"/>
              <a:t>Computer &amp; </a:t>
            </a:r>
            <a:r>
              <a:rPr lang="en" sz="1500"/>
              <a:t>Electrical</a:t>
            </a:r>
            <a:endParaRPr sz="1500"/>
          </a:p>
          <a:p>
            <a:pPr indent="0" lvl="0" marL="0" rtl="0" algn="ctr">
              <a:lnSpc>
                <a:spcPct val="115000"/>
              </a:lnSpc>
              <a:spcBef>
                <a:spcPts val="0"/>
              </a:spcBef>
              <a:spcAft>
                <a:spcPts val="0"/>
              </a:spcAft>
              <a:buNone/>
            </a:pPr>
            <a:r>
              <a:rPr lang="en" sz="1500"/>
              <a:t>(She/Her)</a:t>
            </a:r>
            <a:endParaRPr sz="1500"/>
          </a:p>
        </p:txBody>
      </p:sp>
      <p:sp>
        <p:nvSpPr>
          <p:cNvPr id="167" name="Google Shape;167;p37"/>
          <p:cNvSpPr txBox="1"/>
          <p:nvPr>
            <p:ph idx="1" type="body"/>
          </p:nvPr>
        </p:nvSpPr>
        <p:spPr>
          <a:xfrm>
            <a:off x="555125" y="3837275"/>
            <a:ext cx="2319600" cy="823200"/>
          </a:xfrm>
          <a:prstGeom prst="rect">
            <a:avLst/>
          </a:prstGeom>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lang="en" sz="1500"/>
              <a:t>Caroline Van Neste</a:t>
            </a:r>
            <a:endParaRPr sz="1500"/>
          </a:p>
          <a:p>
            <a:pPr indent="0" lvl="0" marL="0" rtl="0" algn="ctr">
              <a:lnSpc>
                <a:spcPct val="115000"/>
              </a:lnSpc>
              <a:spcBef>
                <a:spcPts val="0"/>
              </a:spcBef>
              <a:spcAft>
                <a:spcPts val="0"/>
              </a:spcAft>
              <a:buNone/>
            </a:pPr>
            <a:r>
              <a:rPr lang="en" sz="1500"/>
              <a:t>Electrical</a:t>
            </a:r>
            <a:endParaRPr sz="1500"/>
          </a:p>
          <a:p>
            <a:pPr indent="0" lvl="0" marL="0" rtl="0" algn="ctr">
              <a:lnSpc>
                <a:spcPct val="115000"/>
              </a:lnSpc>
              <a:spcBef>
                <a:spcPts val="0"/>
              </a:spcBef>
              <a:spcAft>
                <a:spcPts val="0"/>
              </a:spcAft>
              <a:buNone/>
            </a:pPr>
            <a:r>
              <a:rPr lang="en" sz="1500"/>
              <a:t>(She/Her)</a:t>
            </a:r>
            <a:endParaRPr sz="1500"/>
          </a:p>
        </p:txBody>
      </p:sp>
      <p:sp>
        <p:nvSpPr>
          <p:cNvPr id="168" name="Google Shape;168;p37"/>
          <p:cNvSpPr txBox="1"/>
          <p:nvPr>
            <p:ph idx="1" type="body"/>
          </p:nvPr>
        </p:nvSpPr>
        <p:spPr>
          <a:xfrm>
            <a:off x="6269275" y="3837275"/>
            <a:ext cx="2319600" cy="823200"/>
          </a:xfrm>
          <a:prstGeom prst="rect">
            <a:avLst/>
          </a:prstGeom>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lang="en" sz="1500"/>
              <a:t>Jess Grady</a:t>
            </a:r>
            <a:br>
              <a:rPr lang="en" sz="1500"/>
            </a:br>
            <a:r>
              <a:rPr lang="en" sz="1500"/>
              <a:t>Electrical</a:t>
            </a:r>
            <a:br>
              <a:rPr lang="en" sz="1500"/>
            </a:br>
            <a:r>
              <a:rPr lang="en" sz="1500"/>
              <a:t>(She\Her)</a:t>
            </a:r>
            <a:endParaRPr sz="1500"/>
          </a:p>
        </p:txBody>
      </p:sp>
      <p:pic>
        <p:nvPicPr>
          <p:cNvPr id="169" name="Google Shape;169;p37"/>
          <p:cNvPicPr preferRelativeResize="0"/>
          <p:nvPr/>
        </p:nvPicPr>
        <p:blipFill rotWithShape="1">
          <a:blip r:embed="rId4">
            <a:alphaModFix/>
          </a:blip>
          <a:srcRect b="0" l="0" r="1594" t="0"/>
          <a:stretch/>
        </p:blipFill>
        <p:spPr>
          <a:xfrm>
            <a:off x="6261550" y="949850"/>
            <a:ext cx="2319600" cy="2739776"/>
          </a:xfrm>
          <a:prstGeom prst="rect">
            <a:avLst/>
          </a:prstGeom>
          <a:noFill/>
          <a:ln cap="flat" cmpd="sng" w="19050">
            <a:solidFill>
              <a:srgbClr val="C41230"/>
            </a:solidFill>
            <a:prstDash val="solid"/>
            <a:round/>
            <a:headEnd len="sm" w="sm" type="none"/>
            <a:tailEnd len="sm" w="sm" type="none"/>
          </a:ln>
        </p:spPr>
      </p:pic>
      <p:pic>
        <p:nvPicPr>
          <p:cNvPr id="170" name="Google Shape;170;p37"/>
          <p:cNvPicPr preferRelativeResize="0"/>
          <p:nvPr/>
        </p:nvPicPr>
        <p:blipFill rotWithShape="1">
          <a:blip r:embed="rId5">
            <a:alphaModFix/>
          </a:blip>
          <a:srcRect b="0" l="4162" r="4162" t="0"/>
          <a:stretch/>
        </p:blipFill>
        <p:spPr>
          <a:xfrm>
            <a:off x="555125" y="949850"/>
            <a:ext cx="2319599" cy="2739774"/>
          </a:xfrm>
          <a:prstGeom prst="rect">
            <a:avLst/>
          </a:prstGeom>
          <a:noFill/>
          <a:ln cap="flat" cmpd="sng" w="19050">
            <a:solidFill>
              <a:srgbClr val="C41230"/>
            </a:solidFill>
            <a:prstDash val="solid"/>
            <a:round/>
            <a:headEnd len="sm" w="sm" type="none"/>
            <a:tailEnd len="sm" w="sm" type="none"/>
          </a:ln>
        </p:spPr>
      </p:pic>
      <p:sp>
        <p:nvSpPr>
          <p:cNvPr id="171" name="Google Shape;171;p37"/>
          <p:cNvSpPr txBox="1"/>
          <p:nvPr>
            <p:ph idx="1" type="body"/>
          </p:nvPr>
        </p:nvSpPr>
        <p:spPr>
          <a:xfrm>
            <a:off x="8478600" y="4808125"/>
            <a:ext cx="665400" cy="335400"/>
          </a:xfrm>
          <a:prstGeom prst="rect">
            <a:avLst/>
          </a:prstGeom>
          <a:noFill/>
          <a:ln>
            <a:noFill/>
          </a:ln>
        </p:spPr>
        <p:txBody>
          <a:bodyPr anchorCtr="0" anchor="ctr" bIns="34275" lIns="68575" spcFirstLastPara="1" rIns="68575" wrap="square" tIns="34275">
            <a:normAutofit lnSpcReduction="10000"/>
          </a:bodyPr>
          <a:lstStyle/>
          <a:p>
            <a:pPr indent="-165100" lvl="0" marL="342900" rtl="0" algn="ctr">
              <a:lnSpc>
                <a:spcPct val="100000"/>
              </a:lnSpc>
              <a:spcBef>
                <a:spcPts val="0"/>
              </a:spcBef>
              <a:spcAft>
                <a:spcPts val="0"/>
              </a:spcAft>
              <a:buClr>
                <a:schemeClr val="dk1"/>
              </a:buClr>
              <a:buSzPts val="1100"/>
              <a:buFont typeface="Arial"/>
              <a:buNone/>
            </a:pPr>
            <a:r>
              <a:rPr lang="en">
                <a:solidFill>
                  <a:schemeClr val="lt1"/>
                </a:solidFill>
              </a:rPr>
              <a:t>2</a:t>
            </a:r>
            <a:endParaRPr>
              <a:solidFill>
                <a:schemeClr val="lt1"/>
              </a:solidFill>
            </a:endParaRPr>
          </a:p>
        </p:txBody>
      </p:sp>
      <p:pic>
        <p:nvPicPr>
          <p:cNvPr id="172" name="Google Shape;172;p37"/>
          <p:cNvPicPr preferRelativeResize="0"/>
          <p:nvPr/>
        </p:nvPicPr>
        <p:blipFill rotWithShape="1">
          <a:blip r:embed="rId6">
            <a:alphaModFix/>
          </a:blip>
          <a:srcRect b="0" l="0" r="2152" t="0"/>
          <a:stretch/>
        </p:blipFill>
        <p:spPr>
          <a:xfrm>
            <a:off x="555125" y="949250"/>
            <a:ext cx="2319600" cy="2744121"/>
          </a:xfrm>
          <a:prstGeom prst="rect">
            <a:avLst/>
          </a:prstGeom>
          <a:noFill/>
          <a:ln cap="flat" cmpd="sng" w="19050">
            <a:solidFill>
              <a:srgbClr val="C4123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8"/>
          <p:cNvSpPr txBox="1"/>
          <p:nvPr>
            <p:ph type="title"/>
          </p:nvPr>
        </p:nvSpPr>
        <p:spPr>
          <a:xfrm>
            <a:off x="456014" y="339219"/>
            <a:ext cx="8229600" cy="823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300"/>
              <a:buFont typeface="Arial"/>
              <a:buNone/>
            </a:pPr>
            <a:r>
              <a:rPr lang="en" sz="3000"/>
              <a:t>Background</a:t>
            </a:r>
            <a:endParaRPr sz="3000"/>
          </a:p>
        </p:txBody>
      </p:sp>
      <p:sp>
        <p:nvSpPr>
          <p:cNvPr id="178" name="Google Shape;178;p38"/>
          <p:cNvSpPr txBox="1"/>
          <p:nvPr>
            <p:ph idx="1" type="body"/>
          </p:nvPr>
        </p:nvSpPr>
        <p:spPr>
          <a:xfrm>
            <a:off x="8478600" y="4621500"/>
            <a:ext cx="665400" cy="522000"/>
          </a:xfrm>
          <a:prstGeom prst="rect">
            <a:avLst/>
          </a:prstGeom>
          <a:noFill/>
          <a:ln>
            <a:noFill/>
          </a:ln>
        </p:spPr>
        <p:txBody>
          <a:bodyPr anchorCtr="0" anchor="ctr" bIns="34275" lIns="68575" spcFirstLastPara="1" rIns="68575" wrap="square" tIns="34275">
            <a:normAutofit/>
          </a:bodyPr>
          <a:lstStyle/>
          <a:p>
            <a:pPr indent="-165100" lvl="0" marL="342900" rtl="0" algn="ctr">
              <a:lnSpc>
                <a:spcPct val="100000"/>
              </a:lnSpc>
              <a:spcBef>
                <a:spcPts val="0"/>
              </a:spcBef>
              <a:spcAft>
                <a:spcPts val="0"/>
              </a:spcAft>
              <a:buClr>
                <a:schemeClr val="dk1"/>
              </a:buClr>
              <a:buSzPts val="1100"/>
              <a:buFont typeface="Arial"/>
              <a:buNone/>
            </a:pPr>
            <a:r>
              <a:rPr lang="en"/>
              <a:t> </a:t>
            </a:r>
            <a:endParaRPr/>
          </a:p>
        </p:txBody>
      </p:sp>
      <p:pic>
        <p:nvPicPr>
          <p:cNvPr id="179" name="Google Shape;179;p38"/>
          <p:cNvPicPr preferRelativeResize="0"/>
          <p:nvPr/>
        </p:nvPicPr>
        <p:blipFill>
          <a:blip r:embed="rId3">
            <a:alphaModFix/>
          </a:blip>
          <a:stretch>
            <a:fillRect/>
          </a:stretch>
        </p:blipFill>
        <p:spPr>
          <a:xfrm>
            <a:off x="29775" y="2143163"/>
            <a:ext cx="1641476" cy="1641476"/>
          </a:xfrm>
          <a:prstGeom prst="rect">
            <a:avLst/>
          </a:prstGeom>
          <a:noFill/>
          <a:ln>
            <a:noFill/>
          </a:ln>
        </p:spPr>
      </p:pic>
      <p:pic>
        <p:nvPicPr>
          <p:cNvPr id="180" name="Google Shape;180;p38"/>
          <p:cNvPicPr preferRelativeResize="0"/>
          <p:nvPr/>
        </p:nvPicPr>
        <p:blipFill>
          <a:blip r:embed="rId4">
            <a:alphaModFix/>
          </a:blip>
          <a:stretch>
            <a:fillRect/>
          </a:stretch>
        </p:blipFill>
        <p:spPr>
          <a:xfrm>
            <a:off x="3645538" y="780713"/>
            <a:ext cx="1698174" cy="1698174"/>
          </a:xfrm>
          <a:prstGeom prst="rect">
            <a:avLst/>
          </a:prstGeom>
          <a:noFill/>
          <a:ln>
            <a:noFill/>
          </a:ln>
        </p:spPr>
      </p:pic>
      <p:pic>
        <p:nvPicPr>
          <p:cNvPr id="181" name="Google Shape;181;p38"/>
          <p:cNvPicPr preferRelativeResize="0"/>
          <p:nvPr/>
        </p:nvPicPr>
        <p:blipFill>
          <a:blip r:embed="rId5">
            <a:alphaModFix/>
          </a:blip>
          <a:stretch>
            <a:fillRect/>
          </a:stretch>
        </p:blipFill>
        <p:spPr>
          <a:xfrm>
            <a:off x="7551325" y="2348363"/>
            <a:ext cx="1365251" cy="1365251"/>
          </a:xfrm>
          <a:prstGeom prst="rect">
            <a:avLst/>
          </a:prstGeom>
          <a:noFill/>
          <a:ln>
            <a:noFill/>
          </a:ln>
        </p:spPr>
      </p:pic>
      <p:pic>
        <p:nvPicPr>
          <p:cNvPr id="182" name="Google Shape;182;p38"/>
          <p:cNvPicPr preferRelativeResize="0"/>
          <p:nvPr/>
        </p:nvPicPr>
        <p:blipFill>
          <a:blip r:embed="rId6">
            <a:alphaModFix/>
          </a:blip>
          <a:stretch>
            <a:fillRect/>
          </a:stretch>
        </p:blipFill>
        <p:spPr>
          <a:xfrm>
            <a:off x="4023823" y="3640475"/>
            <a:ext cx="1193102" cy="1272650"/>
          </a:xfrm>
          <a:prstGeom prst="rect">
            <a:avLst/>
          </a:prstGeom>
          <a:noFill/>
          <a:ln>
            <a:noFill/>
          </a:ln>
        </p:spPr>
      </p:pic>
      <p:sp>
        <p:nvSpPr>
          <p:cNvPr id="183" name="Google Shape;183;p38"/>
          <p:cNvSpPr/>
          <p:nvPr/>
        </p:nvSpPr>
        <p:spPr>
          <a:xfrm>
            <a:off x="644050" y="1187975"/>
            <a:ext cx="3147300" cy="9552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84" name="Google Shape;184;p38"/>
          <p:cNvSpPr/>
          <p:nvPr/>
        </p:nvSpPr>
        <p:spPr>
          <a:xfrm rot="-5400000">
            <a:off x="1717250" y="2599475"/>
            <a:ext cx="955200" cy="32058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85" name="Google Shape;185;p38"/>
          <p:cNvSpPr/>
          <p:nvPr/>
        </p:nvSpPr>
        <p:spPr>
          <a:xfrm rot="5400000">
            <a:off x="6386650" y="190600"/>
            <a:ext cx="955200" cy="32058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
        <p:nvSpPr>
          <p:cNvPr id="186" name="Google Shape;186;p38"/>
          <p:cNvSpPr/>
          <p:nvPr/>
        </p:nvSpPr>
        <p:spPr>
          <a:xfrm rot="10800000">
            <a:off x="5214400" y="3799200"/>
            <a:ext cx="3147300" cy="9552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9"/>
          <p:cNvSpPr txBox="1"/>
          <p:nvPr>
            <p:ph type="title"/>
          </p:nvPr>
        </p:nvSpPr>
        <p:spPr>
          <a:xfrm>
            <a:off x="456014" y="339219"/>
            <a:ext cx="8229600" cy="823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300"/>
              <a:buFont typeface="Arial"/>
              <a:buNone/>
            </a:pPr>
            <a:r>
              <a:rPr lang="en" sz="3000"/>
              <a:t>Low-Pass Filter</a:t>
            </a:r>
            <a:endParaRPr sz="3000"/>
          </a:p>
        </p:txBody>
      </p:sp>
      <p:pic>
        <p:nvPicPr>
          <p:cNvPr id="192" name="Google Shape;192;p39"/>
          <p:cNvPicPr preferRelativeResize="0"/>
          <p:nvPr/>
        </p:nvPicPr>
        <p:blipFill>
          <a:blip r:embed="rId3">
            <a:alphaModFix/>
          </a:blip>
          <a:stretch>
            <a:fillRect/>
          </a:stretch>
        </p:blipFill>
        <p:spPr>
          <a:xfrm>
            <a:off x="1546175" y="1398650"/>
            <a:ext cx="6051650" cy="3388899"/>
          </a:xfrm>
          <a:prstGeom prst="rect">
            <a:avLst/>
          </a:prstGeom>
          <a:noFill/>
          <a:ln>
            <a:noFill/>
          </a:ln>
        </p:spPr>
      </p:pic>
      <p:sp>
        <p:nvSpPr>
          <p:cNvPr id="193" name="Google Shape;193;p39"/>
          <p:cNvSpPr txBox="1"/>
          <p:nvPr>
            <p:ph idx="1" type="body"/>
          </p:nvPr>
        </p:nvSpPr>
        <p:spPr>
          <a:xfrm>
            <a:off x="8478600" y="4621500"/>
            <a:ext cx="665400" cy="522000"/>
          </a:xfrm>
          <a:prstGeom prst="rect">
            <a:avLst/>
          </a:prstGeom>
          <a:noFill/>
          <a:ln>
            <a:noFill/>
          </a:ln>
        </p:spPr>
        <p:txBody>
          <a:bodyPr anchorCtr="0" anchor="ctr" bIns="34275" lIns="68575" spcFirstLastPara="1" rIns="68575" wrap="square" tIns="34275">
            <a:normAutofit/>
          </a:bodyPr>
          <a:lstStyle/>
          <a:p>
            <a:pPr indent="-165100" lvl="0" marL="342900" rtl="0" algn="ctr">
              <a:lnSpc>
                <a:spcPct val="100000"/>
              </a:lnSpc>
              <a:spcBef>
                <a:spcPts val="0"/>
              </a:spcBef>
              <a:spcAft>
                <a:spcPts val="0"/>
              </a:spcAft>
              <a:buClr>
                <a:schemeClr val="dk1"/>
              </a:buClr>
              <a:buSzPts val="1100"/>
              <a:buFont typeface="Arial"/>
              <a:buNone/>
            </a:pPr>
            <a:r>
              <a:rPr lang="en"/>
              <a:t>4</a:t>
            </a:r>
            <a:endParaRPr/>
          </a:p>
        </p:txBody>
      </p:sp>
      <p:pic>
        <p:nvPicPr>
          <p:cNvPr id="194" name="Google Shape;194;p39"/>
          <p:cNvPicPr preferRelativeResize="0"/>
          <p:nvPr/>
        </p:nvPicPr>
        <p:blipFill>
          <a:blip r:embed="rId4">
            <a:alphaModFix/>
          </a:blip>
          <a:stretch>
            <a:fillRect/>
          </a:stretch>
        </p:blipFill>
        <p:spPr>
          <a:xfrm>
            <a:off x="2738025" y="296757"/>
            <a:ext cx="908125" cy="908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0"/>
          <p:cNvSpPr txBox="1"/>
          <p:nvPr>
            <p:ph type="title"/>
          </p:nvPr>
        </p:nvSpPr>
        <p:spPr>
          <a:xfrm>
            <a:off x="456014" y="339219"/>
            <a:ext cx="8229600" cy="823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300"/>
              <a:buFont typeface="Arial"/>
              <a:buNone/>
            </a:pPr>
            <a:r>
              <a:rPr lang="en" sz="3000"/>
              <a:t>Simulation</a:t>
            </a:r>
            <a:endParaRPr sz="3000"/>
          </a:p>
        </p:txBody>
      </p:sp>
      <p:pic>
        <p:nvPicPr>
          <p:cNvPr id="200" name="Google Shape;200;p40"/>
          <p:cNvPicPr preferRelativeResize="0"/>
          <p:nvPr/>
        </p:nvPicPr>
        <p:blipFill>
          <a:blip r:embed="rId3">
            <a:alphaModFix/>
          </a:blip>
          <a:stretch>
            <a:fillRect/>
          </a:stretch>
        </p:blipFill>
        <p:spPr>
          <a:xfrm>
            <a:off x="884625" y="1507513"/>
            <a:ext cx="3009900" cy="1438275"/>
          </a:xfrm>
          <a:prstGeom prst="rect">
            <a:avLst/>
          </a:prstGeom>
          <a:noFill/>
          <a:ln>
            <a:noFill/>
          </a:ln>
        </p:spPr>
      </p:pic>
      <p:pic>
        <p:nvPicPr>
          <p:cNvPr id="201" name="Google Shape;201;p40"/>
          <p:cNvPicPr preferRelativeResize="0"/>
          <p:nvPr/>
        </p:nvPicPr>
        <p:blipFill>
          <a:blip r:embed="rId4">
            <a:alphaModFix/>
          </a:blip>
          <a:stretch>
            <a:fillRect/>
          </a:stretch>
        </p:blipFill>
        <p:spPr>
          <a:xfrm>
            <a:off x="1313250" y="2945800"/>
            <a:ext cx="2152650" cy="1409700"/>
          </a:xfrm>
          <a:prstGeom prst="rect">
            <a:avLst/>
          </a:prstGeom>
          <a:noFill/>
          <a:ln>
            <a:noFill/>
          </a:ln>
        </p:spPr>
      </p:pic>
      <p:pic>
        <p:nvPicPr>
          <p:cNvPr id="202" name="Google Shape;202;p40"/>
          <p:cNvPicPr preferRelativeResize="0"/>
          <p:nvPr/>
        </p:nvPicPr>
        <p:blipFill>
          <a:blip r:embed="rId5">
            <a:alphaModFix/>
          </a:blip>
          <a:stretch>
            <a:fillRect/>
          </a:stretch>
        </p:blipFill>
        <p:spPr>
          <a:xfrm>
            <a:off x="4154283" y="1162425"/>
            <a:ext cx="4717566" cy="3538174"/>
          </a:xfrm>
          <a:prstGeom prst="rect">
            <a:avLst/>
          </a:prstGeom>
          <a:noFill/>
          <a:ln>
            <a:noFill/>
          </a:ln>
        </p:spPr>
      </p:pic>
      <p:sp>
        <p:nvSpPr>
          <p:cNvPr id="203" name="Google Shape;203;p40"/>
          <p:cNvSpPr txBox="1"/>
          <p:nvPr>
            <p:ph idx="1" type="body"/>
          </p:nvPr>
        </p:nvSpPr>
        <p:spPr>
          <a:xfrm>
            <a:off x="8478600" y="4621500"/>
            <a:ext cx="665400" cy="522000"/>
          </a:xfrm>
          <a:prstGeom prst="rect">
            <a:avLst/>
          </a:prstGeom>
          <a:noFill/>
          <a:ln>
            <a:noFill/>
          </a:ln>
        </p:spPr>
        <p:txBody>
          <a:bodyPr anchorCtr="0" anchor="ctr" bIns="34275" lIns="68575" spcFirstLastPara="1" rIns="68575" wrap="square" tIns="34275">
            <a:normAutofit/>
          </a:bodyPr>
          <a:lstStyle/>
          <a:p>
            <a:pPr indent="-165100" lvl="0" marL="342900" rtl="0" algn="ctr">
              <a:lnSpc>
                <a:spcPct val="100000"/>
              </a:lnSpc>
              <a:spcBef>
                <a:spcPts val="0"/>
              </a:spcBef>
              <a:spcAft>
                <a:spcPts val="0"/>
              </a:spcAft>
              <a:buClr>
                <a:schemeClr val="dk1"/>
              </a:buClr>
              <a:buSzPts val="1100"/>
              <a:buFont typeface="Arial"/>
              <a:buNone/>
            </a:pPr>
            <a:r>
              <a:rPr lang="en"/>
              <a:t>5</a:t>
            </a:r>
            <a:endParaRPr/>
          </a:p>
        </p:txBody>
      </p:sp>
      <p:pic>
        <p:nvPicPr>
          <p:cNvPr id="204" name="Google Shape;204;p40"/>
          <p:cNvPicPr preferRelativeResize="0"/>
          <p:nvPr/>
        </p:nvPicPr>
        <p:blipFill>
          <a:blip r:embed="rId6">
            <a:alphaModFix/>
          </a:blip>
          <a:stretch>
            <a:fillRect/>
          </a:stretch>
        </p:blipFill>
        <p:spPr>
          <a:xfrm>
            <a:off x="2273950" y="376150"/>
            <a:ext cx="749350" cy="749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1"/>
          <p:cNvSpPr txBox="1"/>
          <p:nvPr>
            <p:ph type="title"/>
          </p:nvPr>
        </p:nvSpPr>
        <p:spPr>
          <a:xfrm>
            <a:off x="456014" y="339219"/>
            <a:ext cx="8229600" cy="823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300"/>
              <a:buFont typeface="Arial"/>
              <a:buNone/>
            </a:pPr>
            <a:r>
              <a:rPr lang="en" sz="3000"/>
              <a:t>Experimental Setup</a:t>
            </a:r>
            <a:endParaRPr sz="3000"/>
          </a:p>
        </p:txBody>
      </p:sp>
      <p:pic>
        <p:nvPicPr>
          <p:cNvPr id="210" name="Google Shape;210;p41"/>
          <p:cNvPicPr preferRelativeResize="0"/>
          <p:nvPr/>
        </p:nvPicPr>
        <p:blipFill rotWithShape="1">
          <a:blip r:embed="rId3">
            <a:alphaModFix/>
          </a:blip>
          <a:srcRect b="10698" l="0" r="0" t="0"/>
          <a:stretch/>
        </p:blipFill>
        <p:spPr>
          <a:xfrm>
            <a:off x="5026500" y="664425"/>
            <a:ext cx="3452099" cy="4110449"/>
          </a:xfrm>
          <a:prstGeom prst="rect">
            <a:avLst/>
          </a:prstGeom>
          <a:noFill/>
          <a:ln>
            <a:noFill/>
          </a:ln>
        </p:spPr>
      </p:pic>
      <p:sp>
        <p:nvSpPr>
          <p:cNvPr id="211" name="Google Shape;211;p41"/>
          <p:cNvSpPr txBox="1"/>
          <p:nvPr>
            <p:ph idx="1" type="body"/>
          </p:nvPr>
        </p:nvSpPr>
        <p:spPr>
          <a:xfrm>
            <a:off x="8478600" y="4621500"/>
            <a:ext cx="665400" cy="522000"/>
          </a:xfrm>
          <a:prstGeom prst="rect">
            <a:avLst/>
          </a:prstGeom>
          <a:noFill/>
          <a:ln>
            <a:noFill/>
          </a:ln>
        </p:spPr>
        <p:txBody>
          <a:bodyPr anchorCtr="0" anchor="ctr" bIns="34275" lIns="68575" spcFirstLastPara="1" rIns="68575" wrap="square" tIns="34275">
            <a:normAutofit/>
          </a:bodyPr>
          <a:lstStyle/>
          <a:p>
            <a:pPr indent="-165100" lvl="0" marL="342900" rtl="0" algn="ctr">
              <a:lnSpc>
                <a:spcPct val="100000"/>
              </a:lnSpc>
              <a:spcBef>
                <a:spcPts val="0"/>
              </a:spcBef>
              <a:spcAft>
                <a:spcPts val="0"/>
              </a:spcAft>
              <a:buClr>
                <a:schemeClr val="dk1"/>
              </a:buClr>
              <a:buSzPts val="1100"/>
              <a:buFont typeface="Arial"/>
              <a:buNone/>
            </a:pPr>
            <a:r>
              <a:rPr lang="en"/>
              <a:t>6</a:t>
            </a:r>
            <a:endParaRPr/>
          </a:p>
        </p:txBody>
      </p:sp>
      <p:pic>
        <p:nvPicPr>
          <p:cNvPr id="212" name="Google Shape;212;p41"/>
          <p:cNvPicPr preferRelativeResize="0"/>
          <p:nvPr/>
        </p:nvPicPr>
        <p:blipFill>
          <a:blip r:embed="rId4">
            <a:alphaModFix/>
          </a:blip>
          <a:stretch>
            <a:fillRect/>
          </a:stretch>
        </p:blipFill>
        <p:spPr>
          <a:xfrm>
            <a:off x="3434126" y="375163"/>
            <a:ext cx="751326" cy="751324"/>
          </a:xfrm>
          <a:prstGeom prst="rect">
            <a:avLst/>
          </a:prstGeom>
          <a:noFill/>
          <a:ln>
            <a:noFill/>
          </a:ln>
        </p:spPr>
      </p:pic>
      <p:pic>
        <p:nvPicPr>
          <p:cNvPr id="213" name="Google Shape;213;p41"/>
          <p:cNvPicPr preferRelativeResize="0"/>
          <p:nvPr/>
        </p:nvPicPr>
        <p:blipFill>
          <a:blip r:embed="rId5">
            <a:alphaModFix/>
          </a:blip>
          <a:stretch>
            <a:fillRect/>
          </a:stretch>
        </p:blipFill>
        <p:spPr>
          <a:xfrm>
            <a:off x="2746145" y="3199970"/>
            <a:ext cx="1541025" cy="1574900"/>
          </a:xfrm>
          <a:prstGeom prst="rect">
            <a:avLst/>
          </a:prstGeom>
          <a:noFill/>
          <a:ln>
            <a:noFill/>
          </a:ln>
        </p:spPr>
      </p:pic>
      <p:pic>
        <p:nvPicPr>
          <p:cNvPr id="214" name="Google Shape;214;p41"/>
          <p:cNvPicPr preferRelativeResize="0"/>
          <p:nvPr/>
        </p:nvPicPr>
        <p:blipFill rotWithShape="1">
          <a:blip r:embed="rId6">
            <a:alphaModFix/>
          </a:blip>
          <a:srcRect b="0" l="0" r="0" t="5159"/>
          <a:stretch/>
        </p:blipFill>
        <p:spPr>
          <a:xfrm>
            <a:off x="456025" y="3255650"/>
            <a:ext cx="1790225" cy="1493525"/>
          </a:xfrm>
          <a:prstGeom prst="rect">
            <a:avLst/>
          </a:prstGeom>
          <a:noFill/>
          <a:ln>
            <a:noFill/>
          </a:ln>
        </p:spPr>
      </p:pic>
      <p:pic>
        <p:nvPicPr>
          <p:cNvPr id="215" name="Google Shape;215;p41"/>
          <p:cNvPicPr preferRelativeResize="0"/>
          <p:nvPr/>
        </p:nvPicPr>
        <p:blipFill>
          <a:blip r:embed="rId7">
            <a:alphaModFix/>
          </a:blip>
          <a:stretch>
            <a:fillRect/>
          </a:stretch>
        </p:blipFill>
        <p:spPr>
          <a:xfrm>
            <a:off x="1329494" y="1218100"/>
            <a:ext cx="1995591" cy="1981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2"/>
          <p:cNvSpPr txBox="1"/>
          <p:nvPr>
            <p:ph type="title"/>
          </p:nvPr>
        </p:nvSpPr>
        <p:spPr>
          <a:xfrm>
            <a:off x="456014" y="339219"/>
            <a:ext cx="8229600" cy="823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300"/>
              <a:buFont typeface="Arial"/>
              <a:buNone/>
            </a:pPr>
            <a:r>
              <a:rPr lang="en" sz="3000"/>
              <a:t>Taking Measurements</a:t>
            </a:r>
            <a:endParaRPr sz="3000"/>
          </a:p>
        </p:txBody>
      </p:sp>
      <p:pic>
        <p:nvPicPr>
          <p:cNvPr id="221" name="Google Shape;221;p42" title="test1_oscilloscope_capture.png"/>
          <p:cNvPicPr preferRelativeResize="0"/>
          <p:nvPr/>
        </p:nvPicPr>
        <p:blipFill>
          <a:blip r:embed="rId3">
            <a:alphaModFix/>
          </a:blip>
          <a:stretch>
            <a:fillRect/>
          </a:stretch>
        </p:blipFill>
        <p:spPr>
          <a:xfrm>
            <a:off x="3532050" y="1411075"/>
            <a:ext cx="5145450" cy="3087275"/>
          </a:xfrm>
          <a:prstGeom prst="rect">
            <a:avLst/>
          </a:prstGeom>
          <a:noFill/>
          <a:ln>
            <a:noFill/>
          </a:ln>
        </p:spPr>
      </p:pic>
      <p:pic>
        <p:nvPicPr>
          <p:cNvPr id="222" name="Google Shape;222;p42"/>
          <p:cNvPicPr preferRelativeResize="0"/>
          <p:nvPr/>
        </p:nvPicPr>
        <p:blipFill rotWithShape="1">
          <a:blip r:embed="rId4">
            <a:alphaModFix/>
          </a:blip>
          <a:srcRect b="0" l="4320" r="4329" t="0"/>
          <a:stretch/>
        </p:blipFill>
        <p:spPr>
          <a:xfrm>
            <a:off x="464150" y="1176738"/>
            <a:ext cx="2529475" cy="1912726"/>
          </a:xfrm>
          <a:prstGeom prst="rect">
            <a:avLst/>
          </a:prstGeom>
          <a:noFill/>
          <a:ln>
            <a:noFill/>
          </a:ln>
        </p:spPr>
      </p:pic>
      <p:pic>
        <p:nvPicPr>
          <p:cNvPr id="223" name="Google Shape;223;p42"/>
          <p:cNvPicPr preferRelativeResize="0"/>
          <p:nvPr/>
        </p:nvPicPr>
        <p:blipFill rotWithShape="1">
          <a:blip r:embed="rId5">
            <a:alphaModFix/>
          </a:blip>
          <a:srcRect b="14471" l="0" r="0" t="0"/>
          <a:stretch/>
        </p:blipFill>
        <p:spPr>
          <a:xfrm>
            <a:off x="464150" y="3407538"/>
            <a:ext cx="2529474" cy="1325124"/>
          </a:xfrm>
          <a:prstGeom prst="rect">
            <a:avLst/>
          </a:prstGeom>
          <a:noFill/>
          <a:ln>
            <a:noFill/>
          </a:ln>
        </p:spPr>
      </p:pic>
      <p:sp>
        <p:nvSpPr>
          <p:cNvPr id="224" name="Google Shape;224;p42"/>
          <p:cNvSpPr txBox="1"/>
          <p:nvPr>
            <p:ph idx="1" type="body"/>
          </p:nvPr>
        </p:nvSpPr>
        <p:spPr>
          <a:xfrm>
            <a:off x="8478600" y="4621500"/>
            <a:ext cx="665400" cy="522000"/>
          </a:xfrm>
          <a:prstGeom prst="rect">
            <a:avLst/>
          </a:prstGeom>
          <a:noFill/>
          <a:ln>
            <a:noFill/>
          </a:ln>
        </p:spPr>
        <p:txBody>
          <a:bodyPr anchorCtr="0" anchor="ctr" bIns="34275" lIns="68575" spcFirstLastPara="1" rIns="68575" wrap="square" tIns="34275">
            <a:normAutofit/>
          </a:bodyPr>
          <a:lstStyle/>
          <a:p>
            <a:pPr indent="-165100" lvl="0" marL="342900" rtl="0" algn="ctr">
              <a:lnSpc>
                <a:spcPct val="100000"/>
              </a:lnSpc>
              <a:spcBef>
                <a:spcPts val="0"/>
              </a:spcBef>
              <a:spcAft>
                <a:spcPts val="0"/>
              </a:spcAft>
              <a:buClr>
                <a:schemeClr val="dk1"/>
              </a:buClr>
              <a:buSzPts val="1100"/>
              <a:buFont typeface="Arial"/>
              <a:buNone/>
            </a:pPr>
            <a:r>
              <a:rPr lang="en"/>
              <a:t>7</a:t>
            </a:r>
            <a:endParaRPr/>
          </a:p>
        </p:txBody>
      </p:sp>
      <p:pic>
        <p:nvPicPr>
          <p:cNvPr id="225" name="Google Shape;225;p42"/>
          <p:cNvPicPr preferRelativeResize="0"/>
          <p:nvPr/>
        </p:nvPicPr>
        <p:blipFill>
          <a:blip r:embed="rId6">
            <a:alphaModFix/>
          </a:blip>
          <a:stretch>
            <a:fillRect/>
          </a:stretch>
        </p:blipFill>
        <p:spPr>
          <a:xfrm>
            <a:off x="3603675" y="219050"/>
            <a:ext cx="1063550" cy="1063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3"/>
          <p:cNvSpPr txBox="1"/>
          <p:nvPr>
            <p:ph type="title"/>
          </p:nvPr>
        </p:nvSpPr>
        <p:spPr>
          <a:xfrm>
            <a:off x="456014" y="334194"/>
            <a:ext cx="8229600" cy="823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000"/>
              <a:t>Evaluation</a:t>
            </a:r>
            <a:endParaRPr sz="3000"/>
          </a:p>
        </p:txBody>
      </p:sp>
      <p:sp>
        <p:nvSpPr>
          <p:cNvPr id="231" name="Google Shape;231;p43"/>
          <p:cNvSpPr txBox="1"/>
          <p:nvPr>
            <p:ph idx="1" type="body"/>
          </p:nvPr>
        </p:nvSpPr>
        <p:spPr>
          <a:xfrm>
            <a:off x="8478600" y="4621500"/>
            <a:ext cx="665400" cy="522000"/>
          </a:xfrm>
          <a:prstGeom prst="rect">
            <a:avLst/>
          </a:prstGeom>
          <a:noFill/>
          <a:ln>
            <a:noFill/>
          </a:ln>
        </p:spPr>
        <p:txBody>
          <a:bodyPr anchorCtr="0" anchor="ctr" bIns="34275" lIns="68575" spcFirstLastPara="1" rIns="68575" wrap="square" tIns="34275">
            <a:normAutofit/>
          </a:bodyPr>
          <a:lstStyle/>
          <a:p>
            <a:pPr indent="-165100" lvl="0" marL="342900" rtl="0" algn="ctr">
              <a:lnSpc>
                <a:spcPct val="100000"/>
              </a:lnSpc>
              <a:spcBef>
                <a:spcPts val="0"/>
              </a:spcBef>
              <a:spcAft>
                <a:spcPts val="0"/>
              </a:spcAft>
              <a:buClr>
                <a:schemeClr val="dk1"/>
              </a:buClr>
              <a:buSzPts val="1100"/>
              <a:buFont typeface="Arial"/>
              <a:buNone/>
            </a:pPr>
            <a:r>
              <a:rPr lang="en"/>
              <a:t>8</a:t>
            </a:r>
            <a:endParaRPr/>
          </a:p>
        </p:txBody>
      </p:sp>
      <p:pic>
        <p:nvPicPr>
          <p:cNvPr id="232" name="Google Shape;232;p43"/>
          <p:cNvPicPr preferRelativeResize="0"/>
          <p:nvPr/>
        </p:nvPicPr>
        <p:blipFill>
          <a:blip r:embed="rId3">
            <a:alphaModFix/>
          </a:blip>
          <a:stretch>
            <a:fillRect/>
          </a:stretch>
        </p:blipFill>
        <p:spPr>
          <a:xfrm>
            <a:off x="2010238" y="1157400"/>
            <a:ext cx="5123534" cy="3842650"/>
          </a:xfrm>
          <a:prstGeom prst="rect">
            <a:avLst/>
          </a:prstGeom>
          <a:noFill/>
          <a:ln>
            <a:noFill/>
          </a:ln>
        </p:spPr>
      </p:pic>
      <p:pic>
        <p:nvPicPr>
          <p:cNvPr id="233" name="Google Shape;233;p43"/>
          <p:cNvPicPr preferRelativeResize="0"/>
          <p:nvPr/>
        </p:nvPicPr>
        <p:blipFill>
          <a:blip r:embed="rId4">
            <a:alphaModFix/>
          </a:blip>
          <a:stretch>
            <a:fillRect/>
          </a:stretch>
        </p:blipFill>
        <p:spPr>
          <a:xfrm>
            <a:off x="2132925" y="390904"/>
            <a:ext cx="665400" cy="7097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4"/>
          <p:cNvSpPr txBox="1"/>
          <p:nvPr>
            <p:ph type="title"/>
          </p:nvPr>
        </p:nvSpPr>
        <p:spPr>
          <a:xfrm>
            <a:off x="407639" y="348694"/>
            <a:ext cx="8229600" cy="823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3000"/>
              <a:t>Aging Capacitors</a:t>
            </a:r>
            <a:endParaRPr sz="3000"/>
          </a:p>
        </p:txBody>
      </p:sp>
      <p:pic>
        <p:nvPicPr>
          <p:cNvPr id="239" name="Google Shape;239;p44"/>
          <p:cNvPicPr preferRelativeResize="0"/>
          <p:nvPr/>
        </p:nvPicPr>
        <p:blipFill>
          <a:blip r:embed="rId3">
            <a:alphaModFix/>
          </a:blip>
          <a:stretch>
            <a:fillRect/>
          </a:stretch>
        </p:blipFill>
        <p:spPr>
          <a:xfrm>
            <a:off x="5649276" y="610891"/>
            <a:ext cx="2500450" cy="4317824"/>
          </a:xfrm>
          <a:prstGeom prst="rect">
            <a:avLst/>
          </a:prstGeom>
          <a:noFill/>
          <a:ln>
            <a:noFill/>
          </a:ln>
        </p:spPr>
      </p:pic>
      <p:pic>
        <p:nvPicPr>
          <p:cNvPr id="240" name="Google Shape;240;p44"/>
          <p:cNvPicPr preferRelativeResize="0"/>
          <p:nvPr/>
        </p:nvPicPr>
        <p:blipFill>
          <a:blip r:embed="rId4">
            <a:alphaModFix/>
          </a:blip>
          <a:stretch>
            <a:fillRect/>
          </a:stretch>
        </p:blipFill>
        <p:spPr>
          <a:xfrm rot="-2310694">
            <a:off x="2983799" y="1910622"/>
            <a:ext cx="1718377" cy="1718381"/>
          </a:xfrm>
          <a:prstGeom prst="rect">
            <a:avLst/>
          </a:prstGeom>
          <a:noFill/>
          <a:ln>
            <a:noFill/>
          </a:ln>
        </p:spPr>
      </p:pic>
      <p:pic>
        <p:nvPicPr>
          <p:cNvPr id="241" name="Google Shape;241;p44"/>
          <p:cNvPicPr preferRelativeResize="0"/>
          <p:nvPr/>
        </p:nvPicPr>
        <p:blipFill>
          <a:blip r:embed="rId5">
            <a:alphaModFix/>
          </a:blip>
          <a:stretch>
            <a:fillRect/>
          </a:stretch>
        </p:blipFill>
        <p:spPr>
          <a:xfrm>
            <a:off x="2045180" y="3000388"/>
            <a:ext cx="1990045" cy="2143125"/>
          </a:xfrm>
          <a:prstGeom prst="rect">
            <a:avLst/>
          </a:prstGeom>
          <a:noFill/>
          <a:ln>
            <a:noFill/>
          </a:ln>
        </p:spPr>
      </p:pic>
      <p:pic>
        <p:nvPicPr>
          <p:cNvPr id="242" name="Google Shape;242;p44"/>
          <p:cNvPicPr preferRelativeResize="0"/>
          <p:nvPr/>
        </p:nvPicPr>
        <p:blipFill>
          <a:blip r:embed="rId6">
            <a:alphaModFix/>
          </a:blip>
          <a:stretch>
            <a:fillRect/>
          </a:stretch>
        </p:blipFill>
        <p:spPr>
          <a:xfrm rot="-776640">
            <a:off x="3813800" y="902174"/>
            <a:ext cx="2933424" cy="2933424"/>
          </a:xfrm>
          <a:prstGeom prst="rect">
            <a:avLst/>
          </a:prstGeom>
          <a:noFill/>
          <a:ln>
            <a:noFill/>
          </a:ln>
        </p:spPr>
      </p:pic>
      <p:pic>
        <p:nvPicPr>
          <p:cNvPr id="243" name="Google Shape;243;p44"/>
          <p:cNvPicPr preferRelativeResize="0"/>
          <p:nvPr/>
        </p:nvPicPr>
        <p:blipFill>
          <a:blip r:embed="rId7">
            <a:alphaModFix/>
          </a:blip>
          <a:stretch>
            <a:fillRect/>
          </a:stretch>
        </p:blipFill>
        <p:spPr>
          <a:xfrm>
            <a:off x="540300" y="1327417"/>
            <a:ext cx="1623375" cy="1935846"/>
          </a:xfrm>
          <a:prstGeom prst="rect">
            <a:avLst/>
          </a:prstGeom>
          <a:noFill/>
          <a:ln>
            <a:noFill/>
          </a:ln>
        </p:spPr>
      </p:pic>
      <p:sp>
        <p:nvSpPr>
          <p:cNvPr id="244" name="Google Shape;244;p44"/>
          <p:cNvSpPr txBox="1"/>
          <p:nvPr>
            <p:ph idx="1" type="body"/>
          </p:nvPr>
        </p:nvSpPr>
        <p:spPr>
          <a:xfrm>
            <a:off x="8478600" y="4621500"/>
            <a:ext cx="665400" cy="522000"/>
          </a:xfrm>
          <a:prstGeom prst="rect">
            <a:avLst/>
          </a:prstGeom>
          <a:noFill/>
          <a:ln>
            <a:noFill/>
          </a:ln>
        </p:spPr>
        <p:txBody>
          <a:bodyPr anchorCtr="0" anchor="ctr" bIns="34275" lIns="68575" spcFirstLastPara="1" rIns="68575" wrap="square" tIns="34275">
            <a:normAutofit/>
          </a:bodyPr>
          <a:lstStyle/>
          <a:p>
            <a:pPr indent="-165100" lvl="0" marL="342900" rtl="0" algn="ctr">
              <a:lnSpc>
                <a:spcPct val="100000"/>
              </a:lnSpc>
              <a:spcBef>
                <a:spcPts val="0"/>
              </a:spcBef>
              <a:spcAft>
                <a:spcPts val="0"/>
              </a:spcAft>
              <a:buClr>
                <a:schemeClr val="dk1"/>
              </a:buClr>
              <a:buSzPts val="1100"/>
              <a:buFont typeface="Arial"/>
              <a:buNone/>
            </a:pPr>
            <a:r>
              <a:rPr lang="en"/>
              <a:t>9</a:t>
            </a:r>
            <a:endParaRPr/>
          </a:p>
        </p:txBody>
      </p:sp>
      <p:pic>
        <p:nvPicPr>
          <p:cNvPr id="245" name="Google Shape;245;p44"/>
          <p:cNvPicPr preferRelativeResize="0"/>
          <p:nvPr/>
        </p:nvPicPr>
        <p:blipFill>
          <a:blip r:embed="rId8">
            <a:alphaModFix/>
          </a:blip>
          <a:stretch>
            <a:fillRect/>
          </a:stretch>
        </p:blipFill>
        <p:spPr>
          <a:xfrm>
            <a:off x="3035125" y="395888"/>
            <a:ext cx="728824" cy="7288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Miami University 2021">
      <a:dk1>
        <a:srgbClr val="000000"/>
      </a:dk1>
      <a:lt1>
        <a:srgbClr val="FFFFFF"/>
      </a:lt1>
      <a:dk2>
        <a:srgbClr val="C31230"/>
      </a:dk2>
      <a:lt2>
        <a:srgbClr val="FAF9F7"/>
      </a:lt2>
      <a:accent1>
        <a:srgbClr val="C31230"/>
      </a:accent1>
      <a:accent2>
        <a:srgbClr val="AD102A"/>
      </a:accent2>
      <a:accent3>
        <a:srgbClr val="CCC9B8"/>
      </a:accent3>
      <a:accent4>
        <a:srgbClr val="EDECE2"/>
      </a:accent4>
      <a:accent5>
        <a:srgbClr val="EFDB71"/>
      </a:accent5>
      <a:accent6>
        <a:srgbClr val="000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